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64" r:id="rId2"/>
  </p:sldMasterIdLst>
  <p:notesMasterIdLst>
    <p:notesMasterId r:id="rId33"/>
  </p:notesMasterIdLst>
  <p:sldIdLst>
    <p:sldId id="256" r:id="rId3"/>
    <p:sldId id="287" r:id="rId4"/>
    <p:sldId id="293" r:id="rId5"/>
    <p:sldId id="259" r:id="rId6"/>
    <p:sldId id="288" r:id="rId7"/>
    <p:sldId id="294" r:id="rId8"/>
    <p:sldId id="279" r:id="rId9"/>
    <p:sldId id="260" r:id="rId10"/>
    <p:sldId id="261" r:id="rId11"/>
    <p:sldId id="262" r:id="rId12"/>
    <p:sldId id="263" r:id="rId13"/>
    <p:sldId id="295" r:id="rId14"/>
    <p:sldId id="266" r:id="rId15"/>
    <p:sldId id="296" r:id="rId16"/>
    <p:sldId id="289" r:id="rId17"/>
    <p:sldId id="268" r:id="rId18"/>
    <p:sldId id="269" r:id="rId19"/>
    <p:sldId id="297" r:id="rId20"/>
    <p:sldId id="271" r:id="rId21"/>
    <p:sldId id="278" r:id="rId22"/>
    <p:sldId id="291" r:id="rId23"/>
    <p:sldId id="272" r:id="rId24"/>
    <p:sldId id="273" r:id="rId25"/>
    <p:sldId id="292" r:id="rId26"/>
    <p:sldId id="290" r:id="rId27"/>
    <p:sldId id="298" r:id="rId28"/>
    <p:sldId id="275" r:id="rId29"/>
    <p:sldId id="299" r:id="rId30"/>
    <p:sldId id="276" r:id="rId31"/>
    <p:sldId id="277"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49A3F1-325F-15F7-5756-B5FB93DA25D9}" name="Tamara Tschanhenz - Bergrettung Tirol" initials="TT" userId="S::t.tschanhenz@bergrettung.tirol::ca31fbb7-4123-4cb9-8b27-abf894b489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SCHANHENZ Tamara" initials="TT" lastIdx="9" clrIdx="0">
    <p:extLst>
      <p:ext uri="{19B8F6BF-5375-455C-9EA6-DF929625EA0E}">
        <p15:presenceInfo xmlns:p15="http://schemas.microsoft.com/office/powerpoint/2012/main" userId="TSCHANHENZ Tam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F5DF"/>
    <a:srgbClr val="7834FF"/>
    <a:srgbClr val="E1FF01"/>
    <a:srgbClr val="173252"/>
    <a:srgbClr val="E0DBC7"/>
    <a:srgbClr val="EFE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8BC8C5-FD75-4F6C-906E-FD05B4068DFC}" v="148" dt="2025-08-07T08:46:45.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3400" autoAdjust="0"/>
  </p:normalViewPr>
  <p:slideViewPr>
    <p:cSldViewPr snapToGrid="0">
      <p:cViewPr varScale="1">
        <p:scale>
          <a:sx n="58" d="100"/>
          <a:sy n="58" d="100"/>
        </p:scale>
        <p:origin x="96" y="8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Tschanhenz" userId="d7bfb3cc3670db0e" providerId="LiveId" clId="{EA8BC8C5-FD75-4F6C-906E-FD05B4068DFC}"/>
    <pc:docChg chg="undo custSel addSld delSld modSld">
      <pc:chgData name="Tamara Tschanhenz" userId="d7bfb3cc3670db0e" providerId="LiveId" clId="{EA8BC8C5-FD75-4F6C-906E-FD05B4068DFC}" dt="2025-08-07T08:45:28.339" v="604" actId="20577"/>
      <pc:docMkLst>
        <pc:docMk/>
      </pc:docMkLst>
      <pc:sldChg chg="modSp mod">
        <pc:chgData name="Tamara Tschanhenz" userId="d7bfb3cc3670db0e" providerId="LiveId" clId="{EA8BC8C5-FD75-4F6C-906E-FD05B4068DFC}" dt="2025-08-07T08:43:27.271" v="600" actId="20577"/>
        <pc:sldMkLst>
          <pc:docMk/>
          <pc:sldMk cId="3060548643" sldId="256"/>
        </pc:sldMkLst>
        <pc:spChg chg="mod">
          <ac:chgData name="Tamara Tschanhenz" userId="d7bfb3cc3670db0e" providerId="LiveId" clId="{EA8BC8C5-FD75-4F6C-906E-FD05B4068DFC}" dt="2025-08-07T08:43:27.271" v="600" actId="20577"/>
          <ac:spMkLst>
            <pc:docMk/>
            <pc:sldMk cId="3060548643" sldId="256"/>
            <ac:spMk id="2" creationId="{00000000-0000-0000-0000-000000000000}"/>
          </ac:spMkLst>
        </pc:spChg>
        <pc:spChg chg="mod">
          <ac:chgData name="Tamara Tschanhenz" userId="d7bfb3cc3670db0e" providerId="LiveId" clId="{EA8BC8C5-FD75-4F6C-906E-FD05B4068DFC}" dt="2025-07-29T11:26:41.461" v="44"/>
          <ac:spMkLst>
            <pc:docMk/>
            <pc:sldMk cId="3060548643" sldId="256"/>
            <ac:spMk id="6" creationId="{00000000-0000-0000-0000-000000000000}"/>
          </ac:spMkLst>
        </pc:spChg>
      </pc:sldChg>
      <pc:sldChg chg="addSp delSp modSp mod modNotesTx">
        <pc:chgData name="Tamara Tschanhenz" userId="d7bfb3cc3670db0e" providerId="LiveId" clId="{EA8BC8C5-FD75-4F6C-906E-FD05B4068DFC}" dt="2025-08-07T08:43:53.702" v="601" actId="20577"/>
        <pc:sldMkLst>
          <pc:docMk/>
          <pc:sldMk cId="2698331198" sldId="259"/>
        </pc:sldMkLst>
        <pc:spChg chg="mod">
          <ac:chgData name="Tamara Tschanhenz" userId="d7bfb3cc3670db0e" providerId="LiveId" clId="{EA8BC8C5-FD75-4F6C-906E-FD05B4068DFC}" dt="2025-07-29T11:27:46.451" v="77" actId="20577"/>
          <ac:spMkLst>
            <pc:docMk/>
            <pc:sldMk cId="2698331198" sldId="259"/>
            <ac:spMk id="4" creationId="{00000000-0000-0000-0000-000000000000}"/>
          </ac:spMkLst>
        </pc:spChg>
        <pc:spChg chg="mod">
          <ac:chgData name="Tamara Tschanhenz" userId="d7bfb3cc3670db0e" providerId="LiveId" clId="{EA8BC8C5-FD75-4F6C-906E-FD05B4068DFC}" dt="2025-07-29T11:27:15.730" v="67"/>
          <ac:spMkLst>
            <pc:docMk/>
            <pc:sldMk cId="2698331198" sldId="259"/>
            <ac:spMk id="5" creationId="{00000000-0000-0000-0000-000000000000}"/>
          </ac:spMkLst>
        </pc:spChg>
        <pc:picChg chg="add mod">
          <ac:chgData name="Tamara Tschanhenz" userId="d7bfb3cc3670db0e" providerId="LiveId" clId="{EA8BC8C5-FD75-4F6C-906E-FD05B4068DFC}" dt="2025-07-29T11:28:18.647" v="87" actId="14100"/>
          <ac:picMkLst>
            <pc:docMk/>
            <pc:sldMk cId="2698331198" sldId="259"/>
            <ac:picMk id="8" creationId="{CB615A37-38A5-844E-26D3-3E747FA62C61}"/>
          </ac:picMkLst>
        </pc:picChg>
      </pc:sldChg>
      <pc:sldChg chg="modSp mod">
        <pc:chgData name="Tamara Tschanhenz" userId="d7bfb3cc3670db0e" providerId="LiveId" clId="{EA8BC8C5-FD75-4F6C-906E-FD05B4068DFC}" dt="2025-07-29T11:32:08.981" v="136"/>
        <pc:sldMkLst>
          <pc:docMk/>
          <pc:sldMk cId="3034964042" sldId="260"/>
        </pc:sldMkLst>
        <pc:spChg chg="mod">
          <ac:chgData name="Tamara Tschanhenz" userId="d7bfb3cc3670db0e" providerId="LiveId" clId="{EA8BC8C5-FD75-4F6C-906E-FD05B4068DFC}" dt="2025-07-29T11:32:08.981" v="136"/>
          <ac:spMkLst>
            <pc:docMk/>
            <pc:sldMk cId="3034964042" sldId="260"/>
            <ac:spMk id="3" creationId="{00000000-0000-0000-0000-000000000000}"/>
          </ac:spMkLst>
        </pc:spChg>
        <pc:spChg chg="mod">
          <ac:chgData name="Tamara Tschanhenz" userId="d7bfb3cc3670db0e" providerId="LiveId" clId="{EA8BC8C5-FD75-4F6C-906E-FD05B4068DFC}" dt="2025-07-29T11:28:48.266" v="91"/>
          <ac:spMkLst>
            <pc:docMk/>
            <pc:sldMk cId="3034964042" sldId="260"/>
            <ac:spMk id="4" creationId="{00000000-0000-0000-0000-000000000000}"/>
          </ac:spMkLst>
        </pc:spChg>
        <pc:spChg chg="mod">
          <ac:chgData name="Tamara Tschanhenz" userId="d7bfb3cc3670db0e" providerId="LiveId" clId="{EA8BC8C5-FD75-4F6C-906E-FD05B4068DFC}" dt="2025-07-29T11:31:45.734" v="133" actId="5793"/>
          <ac:spMkLst>
            <pc:docMk/>
            <pc:sldMk cId="3034964042" sldId="260"/>
            <ac:spMk id="5" creationId="{00000000-0000-0000-0000-000000000000}"/>
          </ac:spMkLst>
        </pc:spChg>
      </pc:sldChg>
      <pc:sldChg chg="modSp mod">
        <pc:chgData name="Tamara Tschanhenz" userId="d7bfb3cc3670db0e" providerId="LiveId" clId="{EA8BC8C5-FD75-4F6C-906E-FD05B4068DFC}" dt="2025-07-29T11:32:57.568" v="164" actId="20577"/>
        <pc:sldMkLst>
          <pc:docMk/>
          <pc:sldMk cId="427019070" sldId="261"/>
        </pc:sldMkLst>
        <pc:spChg chg="mod">
          <ac:chgData name="Tamara Tschanhenz" userId="d7bfb3cc3670db0e" providerId="LiveId" clId="{EA8BC8C5-FD75-4F6C-906E-FD05B4068DFC}" dt="2025-07-29T11:32:11.249" v="137"/>
          <ac:spMkLst>
            <pc:docMk/>
            <pc:sldMk cId="427019070" sldId="261"/>
            <ac:spMk id="3" creationId="{00000000-0000-0000-0000-000000000000}"/>
          </ac:spMkLst>
        </pc:spChg>
        <pc:spChg chg="mod">
          <ac:chgData name="Tamara Tschanhenz" userId="d7bfb3cc3670db0e" providerId="LiveId" clId="{EA8BC8C5-FD75-4F6C-906E-FD05B4068DFC}" dt="2025-07-29T11:28:50.889" v="92"/>
          <ac:spMkLst>
            <pc:docMk/>
            <pc:sldMk cId="427019070" sldId="261"/>
            <ac:spMk id="4" creationId="{00000000-0000-0000-0000-000000000000}"/>
          </ac:spMkLst>
        </pc:spChg>
        <pc:spChg chg="mod">
          <ac:chgData name="Tamara Tschanhenz" userId="d7bfb3cc3670db0e" providerId="LiveId" clId="{EA8BC8C5-FD75-4F6C-906E-FD05B4068DFC}" dt="2025-07-29T11:32:57.568" v="164" actId="20577"/>
          <ac:spMkLst>
            <pc:docMk/>
            <pc:sldMk cId="427019070" sldId="261"/>
            <ac:spMk id="5" creationId="{00000000-0000-0000-0000-000000000000}"/>
          </ac:spMkLst>
        </pc:spChg>
      </pc:sldChg>
      <pc:sldChg chg="modSp mod">
        <pc:chgData name="Tamara Tschanhenz" userId="d7bfb3cc3670db0e" providerId="LiveId" clId="{EA8BC8C5-FD75-4F6C-906E-FD05B4068DFC}" dt="2025-07-29T11:33:32.374" v="172"/>
        <pc:sldMkLst>
          <pc:docMk/>
          <pc:sldMk cId="4261625636" sldId="262"/>
        </pc:sldMkLst>
        <pc:spChg chg="mod">
          <ac:chgData name="Tamara Tschanhenz" userId="d7bfb3cc3670db0e" providerId="LiveId" clId="{EA8BC8C5-FD75-4F6C-906E-FD05B4068DFC}" dt="2025-07-29T11:32:13.497" v="138"/>
          <ac:spMkLst>
            <pc:docMk/>
            <pc:sldMk cId="4261625636" sldId="262"/>
            <ac:spMk id="3" creationId="{00000000-0000-0000-0000-000000000000}"/>
          </ac:spMkLst>
        </pc:spChg>
        <pc:spChg chg="mod">
          <ac:chgData name="Tamara Tschanhenz" userId="d7bfb3cc3670db0e" providerId="LiveId" clId="{EA8BC8C5-FD75-4F6C-906E-FD05B4068DFC}" dt="2025-07-29T11:28:53.965" v="93"/>
          <ac:spMkLst>
            <pc:docMk/>
            <pc:sldMk cId="4261625636" sldId="262"/>
            <ac:spMk id="4" creationId="{00000000-0000-0000-0000-000000000000}"/>
          </ac:spMkLst>
        </pc:spChg>
        <pc:spChg chg="mod">
          <ac:chgData name="Tamara Tschanhenz" userId="d7bfb3cc3670db0e" providerId="LiveId" clId="{EA8BC8C5-FD75-4F6C-906E-FD05B4068DFC}" dt="2025-07-29T11:33:32.374" v="172"/>
          <ac:spMkLst>
            <pc:docMk/>
            <pc:sldMk cId="4261625636" sldId="262"/>
            <ac:spMk id="5" creationId="{00000000-0000-0000-0000-000000000000}"/>
          </ac:spMkLst>
        </pc:spChg>
      </pc:sldChg>
      <pc:sldChg chg="modSp mod">
        <pc:chgData name="Tamara Tschanhenz" userId="d7bfb3cc3670db0e" providerId="LiveId" clId="{EA8BC8C5-FD75-4F6C-906E-FD05B4068DFC}" dt="2025-07-29T11:34:09.752" v="179"/>
        <pc:sldMkLst>
          <pc:docMk/>
          <pc:sldMk cId="97967257" sldId="263"/>
        </pc:sldMkLst>
        <pc:spChg chg="mod">
          <ac:chgData name="Tamara Tschanhenz" userId="d7bfb3cc3670db0e" providerId="LiveId" clId="{EA8BC8C5-FD75-4F6C-906E-FD05B4068DFC}" dt="2025-07-29T11:32:15.961" v="139"/>
          <ac:spMkLst>
            <pc:docMk/>
            <pc:sldMk cId="97967257" sldId="263"/>
            <ac:spMk id="3" creationId="{00000000-0000-0000-0000-000000000000}"/>
          </ac:spMkLst>
        </pc:spChg>
        <pc:spChg chg="mod">
          <ac:chgData name="Tamara Tschanhenz" userId="d7bfb3cc3670db0e" providerId="LiveId" clId="{EA8BC8C5-FD75-4F6C-906E-FD05B4068DFC}" dt="2025-07-29T11:28:56.791" v="94"/>
          <ac:spMkLst>
            <pc:docMk/>
            <pc:sldMk cId="97967257" sldId="263"/>
            <ac:spMk id="4" creationId="{00000000-0000-0000-0000-000000000000}"/>
          </ac:spMkLst>
        </pc:spChg>
        <pc:spChg chg="mod">
          <ac:chgData name="Tamara Tschanhenz" userId="d7bfb3cc3670db0e" providerId="LiveId" clId="{EA8BC8C5-FD75-4F6C-906E-FD05B4068DFC}" dt="2025-07-29T11:34:09.752" v="179"/>
          <ac:spMkLst>
            <pc:docMk/>
            <pc:sldMk cId="97967257" sldId="263"/>
            <ac:spMk id="5" creationId="{00000000-0000-0000-0000-000000000000}"/>
          </ac:spMkLst>
        </pc:spChg>
      </pc:sldChg>
      <pc:sldChg chg="addSp delSp modSp mod modNotesTx">
        <pc:chgData name="Tamara Tschanhenz" userId="d7bfb3cc3670db0e" providerId="LiveId" clId="{EA8BC8C5-FD75-4F6C-906E-FD05B4068DFC}" dt="2025-08-07T08:44:54.760" v="602" actId="20577"/>
        <pc:sldMkLst>
          <pc:docMk/>
          <pc:sldMk cId="1941825520" sldId="266"/>
        </pc:sldMkLst>
        <pc:spChg chg="mod">
          <ac:chgData name="Tamara Tschanhenz" userId="d7bfb3cc3670db0e" providerId="LiveId" clId="{EA8BC8C5-FD75-4F6C-906E-FD05B4068DFC}" dt="2025-07-29T11:34:33.226" v="184"/>
          <ac:spMkLst>
            <pc:docMk/>
            <pc:sldMk cId="1941825520" sldId="266"/>
            <ac:spMk id="3" creationId="{00000000-0000-0000-0000-000000000000}"/>
          </ac:spMkLst>
        </pc:spChg>
        <pc:picChg chg="add mod">
          <ac:chgData name="Tamara Tschanhenz" userId="d7bfb3cc3670db0e" providerId="LiveId" clId="{EA8BC8C5-FD75-4F6C-906E-FD05B4068DFC}" dt="2025-07-29T11:34:44.765" v="190" actId="1076"/>
          <ac:picMkLst>
            <pc:docMk/>
            <pc:sldMk cId="1941825520" sldId="266"/>
            <ac:picMk id="5" creationId="{7D8785CC-DB0E-BE57-2A84-CCC2D7C1661A}"/>
          </ac:picMkLst>
        </pc:picChg>
      </pc:sldChg>
      <pc:sldChg chg="addSp delSp modSp mod modNotesTx">
        <pc:chgData name="Tamara Tschanhenz" userId="d7bfb3cc3670db0e" providerId="LiveId" clId="{EA8BC8C5-FD75-4F6C-906E-FD05B4068DFC}" dt="2025-08-07T08:45:28.339" v="604" actId="20577"/>
        <pc:sldMkLst>
          <pc:docMk/>
          <pc:sldMk cId="1822124961" sldId="268"/>
        </pc:sldMkLst>
        <pc:spChg chg="mod">
          <ac:chgData name="Tamara Tschanhenz" userId="d7bfb3cc3670db0e" providerId="LiveId" clId="{EA8BC8C5-FD75-4F6C-906E-FD05B4068DFC}" dt="2025-07-29T11:35:21.002" v="212" actId="20577"/>
          <ac:spMkLst>
            <pc:docMk/>
            <pc:sldMk cId="1822124961" sldId="268"/>
            <ac:spMk id="4" creationId="{00000000-0000-0000-0000-000000000000}"/>
          </ac:spMkLst>
        </pc:spChg>
        <pc:spChg chg="mod">
          <ac:chgData name="Tamara Tschanhenz" userId="d7bfb3cc3670db0e" providerId="LiveId" clId="{EA8BC8C5-FD75-4F6C-906E-FD05B4068DFC}" dt="2025-07-29T11:29:06.881" v="96"/>
          <ac:spMkLst>
            <pc:docMk/>
            <pc:sldMk cId="1822124961" sldId="268"/>
            <ac:spMk id="5" creationId="{00000000-0000-0000-0000-000000000000}"/>
          </ac:spMkLst>
        </pc:spChg>
        <pc:spChg chg="mod">
          <ac:chgData name="Tamara Tschanhenz" userId="d7bfb3cc3670db0e" providerId="LiveId" clId="{EA8BC8C5-FD75-4F6C-906E-FD05B4068DFC}" dt="2025-07-29T11:36:16.973" v="242" actId="20577"/>
          <ac:spMkLst>
            <pc:docMk/>
            <pc:sldMk cId="1822124961" sldId="268"/>
            <ac:spMk id="7" creationId="{00000000-0000-0000-0000-000000000000}"/>
          </ac:spMkLst>
        </pc:spChg>
        <pc:picChg chg="add mod">
          <ac:chgData name="Tamara Tschanhenz" userId="d7bfb3cc3670db0e" providerId="LiveId" clId="{EA8BC8C5-FD75-4F6C-906E-FD05B4068DFC}" dt="2025-07-29T11:35:36.475" v="216" actId="27614"/>
          <ac:picMkLst>
            <pc:docMk/>
            <pc:sldMk cId="1822124961" sldId="268"/>
            <ac:picMk id="10" creationId="{A87724A8-B9D9-8F69-E4FE-337CCFCC8FE2}"/>
          </ac:picMkLst>
        </pc:picChg>
      </pc:sldChg>
      <pc:sldChg chg="addSp delSp modSp mod">
        <pc:chgData name="Tamara Tschanhenz" userId="d7bfb3cc3670db0e" providerId="LiveId" clId="{EA8BC8C5-FD75-4F6C-906E-FD05B4068DFC}" dt="2025-07-29T11:37:02.575" v="253"/>
        <pc:sldMkLst>
          <pc:docMk/>
          <pc:sldMk cId="4277096022" sldId="269"/>
        </pc:sldMkLst>
        <pc:spChg chg="mod">
          <ac:chgData name="Tamara Tschanhenz" userId="d7bfb3cc3670db0e" providerId="LiveId" clId="{EA8BC8C5-FD75-4F6C-906E-FD05B4068DFC}" dt="2025-07-29T11:35:25.867" v="213"/>
          <ac:spMkLst>
            <pc:docMk/>
            <pc:sldMk cId="4277096022" sldId="269"/>
            <ac:spMk id="4" creationId="{00000000-0000-0000-0000-000000000000}"/>
          </ac:spMkLst>
        </pc:spChg>
        <pc:spChg chg="mod">
          <ac:chgData name="Tamara Tschanhenz" userId="d7bfb3cc3670db0e" providerId="LiveId" clId="{EA8BC8C5-FD75-4F6C-906E-FD05B4068DFC}" dt="2025-07-29T11:29:09.327" v="97"/>
          <ac:spMkLst>
            <pc:docMk/>
            <pc:sldMk cId="4277096022" sldId="269"/>
            <ac:spMk id="5" creationId="{00000000-0000-0000-0000-000000000000}"/>
          </ac:spMkLst>
        </pc:spChg>
        <pc:spChg chg="mod">
          <ac:chgData name="Tamara Tschanhenz" userId="d7bfb3cc3670db0e" providerId="LiveId" clId="{EA8BC8C5-FD75-4F6C-906E-FD05B4068DFC}" dt="2025-07-29T11:37:02.575" v="253"/>
          <ac:spMkLst>
            <pc:docMk/>
            <pc:sldMk cId="4277096022" sldId="269"/>
            <ac:spMk id="8" creationId="{00000000-0000-0000-0000-000000000000}"/>
          </ac:spMkLst>
        </pc:spChg>
        <pc:picChg chg="add mod">
          <ac:chgData name="Tamara Tschanhenz" userId="d7bfb3cc3670db0e" providerId="LiveId" clId="{EA8BC8C5-FD75-4F6C-906E-FD05B4068DFC}" dt="2025-07-29T11:35:39.818" v="219" actId="27614"/>
          <ac:picMkLst>
            <pc:docMk/>
            <pc:sldMk cId="4277096022" sldId="269"/>
            <ac:picMk id="11" creationId="{8BEF8EB4-6AA0-FB5E-5F09-6595F482F4E4}"/>
          </ac:picMkLst>
        </pc:picChg>
      </pc:sldChg>
      <pc:sldChg chg="addSp delSp modSp mod">
        <pc:chgData name="Tamara Tschanhenz" userId="d7bfb3cc3670db0e" providerId="LiveId" clId="{EA8BC8C5-FD75-4F6C-906E-FD05B4068DFC}" dt="2025-07-29T13:42:29.430" v="357" actId="962"/>
        <pc:sldMkLst>
          <pc:docMk/>
          <pc:sldMk cId="1803647811" sldId="271"/>
        </pc:sldMkLst>
        <pc:spChg chg="mod">
          <ac:chgData name="Tamara Tschanhenz" userId="d7bfb3cc3670db0e" providerId="LiveId" clId="{EA8BC8C5-FD75-4F6C-906E-FD05B4068DFC}" dt="2025-07-29T11:37:30.192" v="259" actId="20577"/>
          <ac:spMkLst>
            <pc:docMk/>
            <pc:sldMk cId="1803647811" sldId="271"/>
            <ac:spMk id="4" creationId="{00000000-0000-0000-0000-000000000000}"/>
          </ac:spMkLst>
        </pc:spChg>
        <pc:spChg chg="mod">
          <ac:chgData name="Tamara Tschanhenz" userId="d7bfb3cc3670db0e" providerId="LiveId" clId="{EA8BC8C5-FD75-4F6C-906E-FD05B4068DFC}" dt="2025-07-29T11:29:11.982" v="98"/>
          <ac:spMkLst>
            <pc:docMk/>
            <pc:sldMk cId="1803647811" sldId="271"/>
            <ac:spMk id="5" creationId="{00000000-0000-0000-0000-000000000000}"/>
          </ac:spMkLst>
        </pc:spChg>
        <pc:spChg chg="mod">
          <ac:chgData name="Tamara Tschanhenz" userId="d7bfb3cc3670db0e" providerId="LiveId" clId="{EA8BC8C5-FD75-4F6C-906E-FD05B4068DFC}" dt="2025-07-29T11:38:52.485" v="276"/>
          <ac:spMkLst>
            <pc:docMk/>
            <pc:sldMk cId="1803647811" sldId="271"/>
            <ac:spMk id="8" creationId="{00000000-0000-0000-0000-000000000000}"/>
          </ac:spMkLst>
        </pc:spChg>
        <pc:picChg chg="add mod">
          <ac:chgData name="Tamara Tschanhenz" userId="d7bfb3cc3670db0e" providerId="LiveId" clId="{EA8BC8C5-FD75-4F6C-906E-FD05B4068DFC}" dt="2025-07-29T13:42:29.430" v="357" actId="962"/>
          <ac:picMkLst>
            <pc:docMk/>
            <pc:sldMk cId="1803647811" sldId="271"/>
            <ac:picMk id="15" creationId="{8D1FF29F-3D1C-F632-C27A-F818AD34608A}"/>
          </ac:picMkLst>
        </pc:picChg>
      </pc:sldChg>
      <pc:sldChg chg="addSp delSp modSp mod modNotesTx">
        <pc:chgData name="Tamara Tschanhenz" userId="d7bfb3cc3670db0e" providerId="LiveId" clId="{EA8BC8C5-FD75-4F6C-906E-FD05B4068DFC}" dt="2025-07-29T13:46:12.380" v="427" actId="962"/>
        <pc:sldMkLst>
          <pc:docMk/>
          <pc:sldMk cId="1880757014" sldId="272"/>
        </pc:sldMkLst>
        <pc:spChg chg="mod">
          <ac:chgData name="Tamara Tschanhenz" userId="d7bfb3cc3670db0e" providerId="LiveId" clId="{EA8BC8C5-FD75-4F6C-906E-FD05B4068DFC}" dt="2025-07-29T13:41:13.707" v="345"/>
          <ac:spMkLst>
            <pc:docMk/>
            <pc:sldMk cId="1880757014" sldId="272"/>
            <ac:spMk id="4" creationId="{00000000-0000-0000-0000-000000000000}"/>
          </ac:spMkLst>
        </pc:spChg>
        <pc:spChg chg="mod">
          <ac:chgData name="Tamara Tschanhenz" userId="d7bfb3cc3670db0e" providerId="LiveId" clId="{EA8BC8C5-FD75-4F6C-906E-FD05B4068DFC}" dt="2025-07-29T11:29:20.353" v="101"/>
          <ac:spMkLst>
            <pc:docMk/>
            <pc:sldMk cId="1880757014" sldId="272"/>
            <ac:spMk id="5" creationId="{00000000-0000-0000-0000-000000000000}"/>
          </ac:spMkLst>
        </pc:spChg>
        <pc:spChg chg="mod">
          <ac:chgData name="Tamara Tschanhenz" userId="d7bfb3cc3670db0e" providerId="LiveId" clId="{EA8BC8C5-FD75-4F6C-906E-FD05B4068DFC}" dt="2025-07-29T13:43:36.586" v="373" actId="20577"/>
          <ac:spMkLst>
            <pc:docMk/>
            <pc:sldMk cId="1880757014" sldId="272"/>
            <ac:spMk id="7" creationId="{00000000-0000-0000-0000-000000000000}"/>
          </ac:spMkLst>
        </pc:spChg>
        <pc:picChg chg="add mod">
          <ac:chgData name="Tamara Tschanhenz" userId="d7bfb3cc3670db0e" providerId="LiveId" clId="{EA8BC8C5-FD75-4F6C-906E-FD05B4068DFC}" dt="2025-07-29T13:46:12.380" v="427" actId="962"/>
          <ac:picMkLst>
            <pc:docMk/>
            <pc:sldMk cId="1880757014" sldId="272"/>
            <ac:picMk id="11" creationId="{02038685-1F93-F8A4-9CC9-0E86B0D80C23}"/>
          </ac:picMkLst>
        </pc:picChg>
      </pc:sldChg>
      <pc:sldChg chg="addSp delSp modSp mod modNotesTx">
        <pc:chgData name="Tamara Tschanhenz" userId="d7bfb3cc3670db0e" providerId="LiveId" clId="{EA8BC8C5-FD75-4F6C-906E-FD05B4068DFC}" dt="2025-07-29T13:46:22.276" v="430" actId="27614"/>
        <pc:sldMkLst>
          <pc:docMk/>
          <pc:sldMk cId="1963064561" sldId="273"/>
        </pc:sldMkLst>
        <pc:spChg chg="mod">
          <ac:chgData name="Tamara Tschanhenz" userId="d7bfb3cc3670db0e" providerId="LiveId" clId="{EA8BC8C5-FD75-4F6C-906E-FD05B4068DFC}" dt="2025-07-29T13:41:15.843" v="346"/>
          <ac:spMkLst>
            <pc:docMk/>
            <pc:sldMk cId="1963064561" sldId="273"/>
            <ac:spMk id="4" creationId="{00000000-0000-0000-0000-000000000000}"/>
          </ac:spMkLst>
        </pc:spChg>
        <pc:spChg chg="mod">
          <ac:chgData name="Tamara Tschanhenz" userId="d7bfb3cc3670db0e" providerId="LiveId" clId="{EA8BC8C5-FD75-4F6C-906E-FD05B4068DFC}" dt="2025-07-29T11:29:22.709" v="102"/>
          <ac:spMkLst>
            <pc:docMk/>
            <pc:sldMk cId="1963064561" sldId="273"/>
            <ac:spMk id="5" creationId="{00000000-0000-0000-0000-000000000000}"/>
          </ac:spMkLst>
        </pc:spChg>
        <pc:spChg chg="mod">
          <ac:chgData name="Tamara Tschanhenz" userId="d7bfb3cc3670db0e" providerId="LiveId" clId="{EA8BC8C5-FD75-4F6C-906E-FD05B4068DFC}" dt="2025-07-29T13:44:38.027" v="398"/>
          <ac:spMkLst>
            <pc:docMk/>
            <pc:sldMk cId="1963064561" sldId="273"/>
            <ac:spMk id="7" creationId="{00000000-0000-0000-0000-000000000000}"/>
          </ac:spMkLst>
        </pc:spChg>
        <pc:picChg chg="add mod">
          <ac:chgData name="Tamara Tschanhenz" userId="d7bfb3cc3670db0e" providerId="LiveId" clId="{EA8BC8C5-FD75-4F6C-906E-FD05B4068DFC}" dt="2025-07-29T13:46:22.276" v="430" actId="27614"/>
          <ac:picMkLst>
            <pc:docMk/>
            <pc:sldMk cId="1963064561" sldId="273"/>
            <ac:picMk id="10" creationId="{A6A74500-44A0-3704-AAB6-72058A3CF15D}"/>
          </ac:picMkLst>
        </pc:picChg>
      </pc:sldChg>
      <pc:sldChg chg="modSp mod">
        <pc:chgData name="Tamara Tschanhenz" userId="d7bfb3cc3670db0e" providerId="LiveId" clId="{EA8BC8C5-FD75-4F6C-906E-FD05B4068DFC}" dt="2025-07-29T13:50:42.578" v="565" actId="20577"/>
        <pc:sldMkLst>
          <pc:docMk/>
          <pc:sldMk cId="1828226238" sldId="275"/>
        </pc:sldMkLst>
        <pc:spChg chg="mod">
          <ac:chgData name="Tamara Tschanhenz" userId="d7bfb3cc3670db0e" providerId="LiveId" clId="{EA8BC8C5-FD75-4F6C-906E-FD05B4068DFC}" dt="2025-07-29T13:50:09.658" v="541" actId="20577"/>
          <ac:spMkLst>
            <pc:docMk/>
            <pc:sldMk cId="1828226238" sldId="275"/>
            <ac:spMk id="4" creationId="{00000000-0000-0000-0000-000000000000}"/>
          </ac:spMkLst>
        </pc:spChg>
        <pc:spChg chg="mod">
          <ac:chgData name="Tamara Tschanhenz" userId="d7bfb3cc3670db0e" providerId="LiveId" clId="{EA8BC8C5-FD75-4F6C-906E-FD05B4068DFC}" dt="2025-07-29T11:29:32.932" v="105"/>
          <ac:spMkLst>
            <pc:docMk/>
            <pc:sldMk cId="1828226238" sldId="275"/>
            <ac:spMk id="5" creationId="{00000000-0000-0000-0000-000000000000}"/>
          </ac:spMkLst>
        </pc:spChg>
        <pc:spChg chg="mod">
          <ac:chgData name="Tamara Tschanhenz" userId="d7bfb3cc3670db0e" providerId="LiveId" clId="{EA8BC8C5-FD75-4F6C-906E-FD05B4068DFC}" dt="2025-07-29T13:50:42.578" v="565" actId="20577"/>
          <ac:spMkLst>
            <pc:docMk/>
            <pc:sldMk cId="1828226238" sldId="275"/>
            <ac:spMk id="7" creationId="{00000000-0000-0000-0000-000000000000}"/>
          </ac:spMkLst>
        </pc:spChg>
      </pc:sldChg>
      <pc:sldChg chg="modSp mod">
        <pc:chgData name="Tamara Tschanhenz" userId="d7bfb3cc3670db0e" providerId="LiveId" clId="{EA8BC8C5-FD75-4F6C-906E-FD05B4068DFC}" dt="2025-07-29T13:52:00.316" v="593"/>
        <pc:sldMkLst>
          <pc:docMk/>
          <pc:sldMk cId="7420275" sldId="276"/>
        </pc:sldMkLst>
        <pc:spChg chg="mod">
          <ac:chgData name="Tamara Tschanhenz" userId="d7bfb3cc3670db0e" providerId="LiveId" clId="{EA8BC8C5-FD75-4F6C-906E-FD05B4068DFC}" dt="2025-07-29T13:51:24.942" v="572"/>
          <ac:spMkLst>
            <pc:docMk/>
            <pc:sldMk cId="7420275" sldId="276"/>
            <ac:spMk id="4" creationId="{00000000-0000-0000-0000-000000000000}"/>
          </ac:spMkLst>
        </pc:spChg>
        <pc:spChg chg="mod">
          <ac:chgData name="Tamara Tschanhenz" userId="d7bfb3cc3670db0e" providerId="LiveId" clId="{EA8BC8C5-FD75-4F6C-906E-FD05B4068DFC}" dt="2025-07-29T11:29:36.338" v="106"/>
          <ac:spMkLst>
            <pc:docMk/>
            <pc:sldMk cId="7420275" sldId="276"/>
            <ac:spMk id="5" creationId="{00000000-0000-0000-0000-000000000000}"/>
          </ac:spMkLst>
        </pc:spChg>
        <pc:spChg chg="mod">
          <ac:chgData name="Tamara Tschanhenz" userId="d7bfb3cc3670db0e" providerId="LiveId" clId="{EA8BC8C5-FD75-4F6C-906E-FD05B4068DFC}" dt="2025-07-29T13:52:00.316" v="593"/>
          <ac:spMkLst>
            <pc:docMk/>
            <pc:sldMk cId="7420275" sldId="276"/>
            <ac:spMk id="7" creationId="{00000000-0000-0000-0000-000000000000}"/>
          </ac:spMkLst>
        </pc:spChg>
      </pc:sldChg>
      <pc:sldChg chg="modSp">
        <pc:chgData name="Tamara Tschanhenz" userId="d7bfb3cc3670db0e" providerId="LiveId" clId="{EA8BC8C5-FD75-4F6C-906E-FD05B4068DFC}" dt="2025-07-29T13:52:11.887" v="594"/>
        <pc:sldMkLst>
          <pc:docMk/>
          <pc:sldMk cId="2738779514" sldId="277"/>
        </pc:sldMkLst>
        <pc:spChg chg="mod">
          <ac:chgData name="Tamara Tschanhenz" userId="d7bfb3cc3670db0e" providerId="LiveId" clId="{EA8BC8C5-FD75-4F6C-906E-FD05B4068DFC}" dt="2025-07-29T13:52:11.887" v="594"/>
          <ac:spMkLst>
            <pc:docMk/>
            <pc:sldMk cId="2738779514" sldId="277"/>
            <ac:spMk id="2" creationId="{00000000-0000-0000-0000-000000000000}"/>
          </ac:spMkLst>
        </pc:spChg>
      </pc:sldChg>
      <pc:sldChg chg="modSp mod">
        <pc:chgData name="Tamara Tschanhenz" userId="d7bfb3cc3670db0e" providerId="LiveId" clId="{EA8BC8C5-FD75-4F6C-906E-FD05B4068DFC}" dt="2025-07-29T11:42:25.317" v="290" actId="20577"/>
        <pc:sldMkLst>
          <pc:docMk/>
          <pc:sldMk cId="1303214860" sldId="278"/>
        </pc:sldMkLst>
        <pc:spChg chg="mod">
          <ac:chgData name="Tamara Tschanhenz" userId="d7bfb3cc3670db0e" providerId="LiveId" clId="{EA8BC8C5-FD75-4F6C-906E-FD05B4068DFC}" dt="2025-07-29T11:41:46.199" v="278"/>
          <ac:spMkLst>
            <pc:docMk/>
            <pc:sldMk cId="1303214860" sldId="278"/>
            <ac:spMk id="4" creationId="{00000000-0000-0000-0000-000000000000}"/>
          </ac:spMkLst>
        </pc:spChg>
        <pc:spChg chg="mod">
          <ac:chgData name="Tamara Tschanhenz" userId="d7bfb3cc3670db0e" providerId="LiveId" clId="{EA8BC8C5-FD75-4F6C-906E-FD05B4068DFC}" dt="2025-07-29T11:29:14.550" v="99"/>
          <ac:spMkLst>
            <pc:docMk/>
            <pc:sldMk cId="1303214860" sldId="278"/>
            <ac:spMk id="5" creationId="{00000000-0000-0000-0000-000000000000}"/>
          </ac:spMkLst>
        </pc:spChg>
        <pc:spChg chg="mod">
          <ac:chgData name="Tamara Tschanhenz" userId="d7bfb3cc3670db0e" providerId="LiveId" clId="{EA8BC8C5-FD75-4F6C-906E-FD05B4068DFC}" dt="2025-07-29T11:42:25.317" v="290" actId="20577"/>
          <ac:spMkLst>
            <pc:docMk/>
            <pc:sldMk cId="1303214860" sldId="278"/>
            <ac:spMk id="7" creationId="{00000000-0000-0000-0000-000000000000}"/>
          </ac:spMkLst>
        </pc:spChg>
      </pc:sldChg>
      <pc:sldChg chg="addSp delSp modSp mod">
        <pc:chgData name="Tamara Tschanhenz" userId="d7bfb3cc3670db0e" providerId="LiveId" clId="{EA8BC8C5-FD75-4F6C-906E-FD05B4068DFC}" dt="2025-07-29T11:31:03.895" v="120"/>
        <pc:sldMkLst>
          <pc:docMk/>
          <pc:sldMk cId="4011166916" sldId="279"/>
        </pc:sldMkLst>
        <pc:spChg chg="mod">
          <ac:chgData name="Tamara Tschanhenz" userId="d7bfb3cc3670db0e" providerId="LiveId" clId="{EA8BC8C5-FD75-4F6C-906E-FD05B4068DFC}" dt="2025-07-29T11:30:03.825" v="111"/>
          <ac:spMkLst>
            <pc:docMk/>
            <pc:sldMk cId="4011166916" sldId="279"/>
            <ac:spMk id="4" creationId="{00000000-0000-0000-0000-000000000000}"/>
          </ac:spMkLst>
        </pc:spChg>
        <pc:spChg chg="mod">
          <ac:chgData name="Tamara Tschanhenz" userId="d7bfb3cc3670db0e" providerId="LiveId" clId="{EA8BC8C5-FD75-4F6C-906E-FD05B4068DFC}" dt="2025-07-29T11:28:44.576" v="90"/>
          <ac:spMkLst>
            <pc:docMk/>
            <pc:sldMk cId="4011166916" sldId="279"/>
            <ac:spMk id="5" creationId="{00000000-0000-0000-0000-000000000000}"/>
          </ac:spMkLst>
        </pc:spChg>
        <pc:spChg chg="mod">
          <ac:chgData name="Tamara Tschanhenz" userId="d7bfb3cc3670db0e" providerId="LiveId" clId="{EA8BC8C5-FD75-4F6C-906E-FD05B4068DFC}" dt="2025-07-29T11:31:03.895" v="120"/>
          <ac:spMkLst>
            <pc:docMk/>
            <pc:sldMk cId="4011166916" sldId="279"/>
            <ac:spMk id="7" creationId="{00000000-0000-0000-0000-000000000000}"/>
          </ac:spMkLst>
        </pc:spChg>
        <pc:picChg chg="add mod">
          <ac:chgData name="Tamara Tschanhenz" userId="d7bfb3cc3670db0e" providerId="LiveId" clId="{EA8BC8C5-FD75-4F6C-906E-FD05B4068DFC}" dt="2025-07-29T11:30:08.671" v="113"/>
          <ac:picMkLst>
            <pc:docMk/>
            <pc:sldMk cId="4011166916" sldId="279"/>
            <ac:picMk id="10" creationId="{D4C22973-BEB3-19FF-4D2A-99F9AB042C9D}"/>
          </ac:picMkLst>
        </pc:picChg>
      </pc:sldChg>
      <pc:sldChg chg="del">
        <pc:chgData name="Tamara Tschanhenz" userId="d7bfb3cc3670db0e" providerId="LiveId" clId="{EA8BC8C5-FD75-4F6C-906E-FD05B4068DFC}" dt="2025-07-29T13:49:43.442" v="522" actId="47"/>
        <pc:sldMkLst>
          <pc:docMk/>
          <pc:sldMk cId="693477258" sldId="280"/>
        </pc:sldMkLst>
      </pc:sldChg>
      <pc:sldChg chg="add del">
        <pc:chgData name="Tamara Tschanhenz" userId="d7bfb3cc3670db0e" providerId="LiveId" clId="{EA8BC8C5-FD75-4F6C-906E-FD05B4068DFC}" dt="2025-07-29T13:51:10.340" v="569" actId="47"/>
        <pc:sldMkLst>
          <pc:docMk/>
          <pc:sldMk cId="1480635962" sldId="281"/>
        </pc:sldMkLst>
      </pc:sldChg>
      <pc:sldChg chg="del">
        <pc:chgData name="Tamara Tschanhenz" userId="d7bfb3cc3670db0e" providerId="LiveId" clId="{EA8BC8C5-FD75-4F6C-906E-FD05B4068DFC}" dt="2025-07-29T11:37:10.457" v="255" actId="47"/>
        <pc:sldMkLst>
          <pc:docMk/>
          <pc:sldMk cId="3342398517" sldId="282"/>
        </pc:sldMkLst>
      </pc:sldChg>
      <pc:sldChg chg="del">
        <pc:chgData name="Tamara Tschanhenz" userId="d7bfb3cc3670db0e" providerId="LiveId" clId="{EA8BC8C5-FD75-4F6C-906E-FD05B4068DFC}" dt="2025-07-29T11:34:51.503" v="192" actId="47"/>
        <pc:sldMkLst>
          <pc:docMk/>
          <pc:sldMk cId="3214797918" sldId="283"/>
        </pc:sldMkLst>
      </pc:sldChg>
      <pc:sldChg chg="del">
        <pc:chgData name="Tamara Tschanhenz" userId="d7bfb3cc3670db0e" providerId="LiveId" clId="{EA8BC8C5-FD75-4F6C-906E-FD05B4068DFC}" dt="2025-07-29T11:34:18.405" v="181" actId="47"/>
        <pc:sldMkLst>
          <pc:docMk/>
          <pc:sldMk cId="4125006300" sldId="284"/>
        </pc:sldMkLst>
      </pc:sldChg>
      <pc:sldChg chg="del">
        <pc:chgData name="Tamara Tschanhenz" userId="d7bfb3cc3670db0e" providerId="LiveId" clId="{EA8BC8C5-FD75-4F6C-906E-FD05B4068DFC}" dt="2025-07-29T11:29:50.049" v="108" actId="47"/>
        <pc:sldMkLst>
          <pc:docMk/>
          <pc:sldMk cId="3711455979" sldId="285"/>
        </pc:sldMkLst>
      </pc:sldChg>
      <pc:sldChg chg="del">
        <pc:chgData name="Tamara Tschanhenz" userId="d7bfb3cc3670db0e" providerId="LiveId" clId="{EA8BC8C5-FD75-4F6C-906E-FD05B4068DFC}" dt="2025-07-29T11:27:24.922" v="70" actId="47"/>
        <pc:sldMkLst>
          <pc:docMk/>
          <pc:sldMk cId="530939773" sldId="286"/>
        </pc:sldMkLst>
      </pc:sldChg>
      <pc:sldChg chg="modSp mod">
        <pc:chgData name="Tamara Tschanhenz" userId="d7bfb3cc3670db0e" providerId="LiveId" clId="{EA8BC8C5-FD75-4F6C-906E-FD05B4068DFC}" dt="2025-07-29T11:27:09.392" v="66" actId="20577"/>
        <pc:sldMkLst>
          <pc:docMk/>
          <pc:sldMk cId="948709979" sldId="287"/>
        </pc:sldMkLst>
        <pc:spChg chg="mod">
          <ac:chgData name="Tamara Tschanhenz" userId="d7bfb3cc3670db0e" providerId="LiveId" clId="{EA8BC8C5-FD75-4F6C-906E-FD05B4068DFC}" dt="2025-07-29T11:25:38.483" v="3" actId="20577"/>
          <ac:spMkLst>
            <pc:docMk/>
            <pc:sldMk cId="948709979" sldId="287"/>
            <ac:spMk id="3" creationId="{00000000-0000-0000-0000-000000000000}"/>
          </ac:spMkLst>
        </pc:spChg>
        <pc:spChg chg="mod">
          <ac:chgData name="Tamara Tschanhenz" userId="d7bfb3cc3670db0e" providerId="LiveId" clId="{EA8BC8C5-FD75-4F6C-906E-FD05B4068DFC}" dt="2025-07-29T11:25:52.101" v="6" actId="20577"/>
          <ac:spMkLst>
            <pc:docMk/>
            <pc:sldMk cId="948709979" sldId="287"/>
            <ac:spMk id="4" creationId="{00000000-0000-0000-0000-000000000000}"/>
          </ac:spMkLst>
        </pc:spChg>
        <pc:spChg chg="mod">
          <ac:chgData name="Tamara Tschanhenz" userId="d7bfb3cc3670db0e" providerId="LiveId" clId="{EA8BC8C5-FD75-4F6C-906E-FD05B4068DFC}" dt="2025-07-29T11:26:00.467" v="7"/>
          <ac:spMkLst>
            <pc:docMk/>
            <pc:sldMk cId="948709979" sldId="287"/>
            <ac:spMk id="5" creationId="{00000000-0000-0000-0000-000000000000}"/>
          </ac:spMkLst>
        </pc:spChg>
        <pc:spChg chg="mod">
          <ac:chgData name="Tamara Tschanhenz" userId="d7bfb3cc3670db0e" providerId="LiveId" clId="{EA8BC8C5-FD75-4F6C-906E-FD05B4068DFC}" dt="2025-07-29T11:26:04.959" v="21" actId="20577"/>
          <ac:spMkLst>
            <pc:docMk/>
            <pc:sldMk cId="948709979" sldId="287"/>
            <ac:spMk id="6" creationId="{00000000-0000-0000-0000-000000000000}"/>
          </ac:spMkLst>
        </pc:spChg>
        <pc:spChg chg="mod">
          <ac:chgData name="Tamara Tschanhenz" userId="d7bfb3cc3670db0e" providerId="LiveId" clId="{EA8BC8C5-FD75-4F6C-906E-FD05B4068DFC}" dt="2025-07-29T11:26:11.022" v="39" actId="20577"/>
          <ac:spMkLst>
            <pc:docMk/>
            <pc:sldMk cId="948709979" sldId="287"/>
            <ac:spMk id="7" creationId="{00000000-0000-0000-0000-000000000000}"/>
          </ac:spMkLst>
        </pc:spChg>
        <pc:spChg chg="mod">
          <ac:chgData name="Tamara Tschanhenz" userId="d7bfb3cc3670db0e" providerId="LiveId" clId="{EA8BC8C5-FD75-4F6C-906E-FD05B4068DFC}" dt="2025-07-29T11:26:19.281" v="42" actId="20577"/>
          <ac:spMkLst>
            <pc:docMk/>
            <pc:sldMk cId="948709979" sldId="287"/>
            <ac:spMk id="8" creationId="{00000000-0000-0000-0000-000000000000}"/>
          </ac:spMkLst>
        </pc:spChg>
        <pc:spChg chg="mod">
          <ac:chgData name="Tamara Tschanhenz" userId="d7bfb3cc3670db0e" providerId="LiveId" clId="{EA8BC8C5-FD75-4F6C-906E-FD05B4068DFC}" dt="2025-07-29T11:27:09.392" v="66" actId="20577"/>
          <ac:spMkLst>
            <pc:docMk/>
            <pc:sldMk cId="948709979" sldId="287"/>
            <ac:spMk id="9" creationId="{00000000-0000-0000-0000-000000000000}"/>
          </ac:spMkLst>
        </pc:spChg>
        <pc:spChg chg="mod">
          <ac:chgData name="Tamara Tschanhenz" userId="d7bfb3cc3670db0e" providerId="LiveId" clId="{EA8BC8C5-FD75-4F6C-906E-FD05B4068DFC}" dt="2025-07-29T11:26:30.708" v="43"/>
          <ac:spMkLst>
            <pc:docMk/>
            <pc:sldMk cId="948709979" sldId="287"/>
            <ac:spMk id="10" creationId="{00000000-0000-0000-0000-000000000000}"/>
          </ac:spMkLst>
        </pc:spChg>
      </pc:sldChg>
      <pc:sldChg chg="modSp">
        <pc:chgData name="Tamara Tschanhenz" userId="d7bfb3cc3670db0e" providerId="LiveId" clId="{EA8BC8C5-FD75-4F6C-906E-FD05B4068DFC}" dt="2025-07-29T11:28:40.398" v="89"/>
        <pc:sldMkLst>
          <pc:docMk/>
          <pc:sldMk cId="1466079180" sldId="288"/>
        </pc:sldMkLst>
        <pc:spChg chg="mod">
          <ac:chgData name="Tamara Tschanhenz" userId="d7bfb3cc3670db0e" providerId="LiveId" clId="{EA8BC8C5-FD75-4F6C-906E-FD05B4068DFC}" dt="2025-07-29T11:28:31.195" v="88"/>
          <ac:spMkLst>
            <pc:docMk/>
            <pc:sldMk cId="1466079180" sldId="288"/>
            <ac:spMk id="3" creationId="{00000000-0000-0000-0000-000000000000}"/>
          </ac:spMkLst>
        </pc:spChg>
        <pc:spChg chg="mod">
          <ac:chgData name="Tamara Tschanhenz" userId="d7bfb3cc3670db0e" providerId="LiveId" clId="{EA8BC8C5-FD75-4F6C-906E-FD05B4068DFC}" dt="2025-07-29T11:28:40.398" v="89"/>
          <ac:spMkLst>
            <pc:docMk/>
            <pc:sldMk cId="1466079180" sldId="288"/>
            <ac:spMk id="4" creationId="{00000000-0000-0000-0000-000000000000}"/>
          </ac:spMkLst>
        </pc:spChg>
      </pc:sldChg>
      <pc:sldChg chg="modSp mod">
        <pc:chgData name="Tamara Tschanhenz" userId="d7bfb3cc3670db0e" providerId="LiveId" clId="{EA8BC8C5-FD75-4F6C-906E-FD05B4068DFC}" dt="2025-07-29T11:35:14.252" v="196" actId="20577"/>
        <pc:sldMkLst>
          <pc:docMk/>
          <pc:sldMk cId="1612998077" sldId="289"/>
        </pc:sldMkLst>
        <pc:spChg chg="mod">
          <ac:chgData name="Tamara Tschanhenz" userId="d7bfb3cc3670db0e" providerId="LiveId" clId="{EA8BC8C5-FD75-4F6C-906E-FD05B4068DFC}" dt="2025-07-29T11:35:14.252" v="196" actId="20577"/>
          <ac:spMkLst>
            <pc:docMk/>
            <pc:sldMk cId="1612998077" sldId="289"/>
            <ac:spMk id="3" creationId="{00000000-0000-0000-0000-000000000000}"/>
          </ac:spMkLst>
        </pc:spChg>
        <pc:spChg chg="mod">
          <ac:chgData name="Tamara Tschanhenz" userId="d7bfb3cc3670db0e" providerId="LiveId" clId="{EA8BC8C5-FD75-4F6C-906E-FD05B4068DFC}" dt="2025-07-29T11:29:02.620" v="95"/>
          <ac:spMkLst>
            <pc:docMk/>
            <pc:sldMk cId="1612998077" sldId="289"/>
            <ac:spMk id="4" creationId="{00000000-0000-0000-0000-000000000000}"/>
          </ac:spMkLst>
        </pc:spChg>
      </pc:sldChg>
      <pc:sldChg chg="addSp delSp modSp mod">
        <pc:chgData name="Tamara Tschanhenz" userId="d7bfb3cc3670db0e" providerId="LiveId" clId="{EA8BC8C5-FD75-4F6C-906E-FD05B4068DFC}" dt="2025-07-29T13:49:28.675" v="520" actId="20577"/>
        <pc:sldMkLst>
          <pc:docMk/>
          <pc:sldMk cId="1723250750" sldId="290"/>
        </pc:sldMkLst>
        <pc:spChg chg="mod">
          <ac:chgData name="Tamara Tschanhenz" userId="d7bfb3cc3670db0e" providerId="LiveId" clId="{EA8BC8C5-FD75-4F6C-906E-FD05B4068DFC}" dt="2025-07-29T13:41:20.324" v="348"/>
          <ac:spMkLst>
            <pc:docMk/>
            <pc:sldMk cId="1723250750" sldId="290"/>
            <ac:spMk id="4" creationId="{00000000-0000-0000-0000-000000000000}"/>
          </ac:spMkLst>
        </pc:spChg>
        <pc:spChg chg="mod">
          <ac:chgData name="Tamara Tschanhenz" userId="d7bfb3cc3670db0e" providerId="LiveId" clId="{EA8BC8C5-FD75-4F6C-906E-FD05B4068DFC}" dt="2025-07-29T11:29:29.105" v="104"/>
          <ac:spMkLst>
            <pc:docMk/>
            <pc:sldMk cId="1723250750" sldId="290"/>
            <ac:spMk id="5" creationId="{00000000-0000-0000-0000-000000000000}"/>
          </ac:spMkLst>
        </pc:spChg>
        <pc:spChg chg="mod">
          <ac:chgData name="Tamara Tschanhenz" userId="d7bfb3cc3670db0e" providerId="LiveId" clId="{EA8BC8C5-FD75-4F6C-906E-FD05B4068DFC}" dt="2025-07-29T13:49:28.675" v="520" actId="20577"/>
          <ac:spMkLst>
            <pc:docMk/>
            <pc:sldMk cId="1723250750" sldId="290"/>
            <ac:spMk id="7" creationId="{00000000-0000-0000-0000-000000000000}"/>
          </ac:spMkLst>
        </pc:spChg>
        <pc:picChg chg="add mod">
          <ac:chgData name="Tamara Tschanhenz" userId="d7bfb3cc3670db0e" providerId="LiveId" clId="{EA8BC8C5-FD75-4F6C-906E-FD05B4068DFC}" dt="2025-07-29T13:46:38.212" v="437" actId="962"/>
          <ac:picMkLst>
            <pc:docMk/>
            <pc:sldMk cId="1723250750" sldId="290"/>
            <ac:picMk id="11" creationId="{700E53D8-279A-347A-ED9A-0C698B32E553}"/>
          </ac:picMkLst>
        </pc:picChg>
      </pc:sldChg>
      <pc:sldChg chg="addSp delSp modSp mod modNotesTx">
        <pc:chgData name="Tamara Tschanhenz" userId="d7bfb3cc3670db0e" providerId="LiveId" clId="{EA8BC8C5-FD75-4F6C-906E-FD05B4068DFC}" dt="2025-07-29T13:46:05.533" v="424" actId="962"/>
        <pc:sldMkLst>
          <pc:docMk/>
          <pc:sldMk cId="3230938542" sldId="291"/>
        </pc:sldMkLst>
        <pc:spChg chg="mod">
          <ac:chgData name="Tamara Tschanhenz" userId="d7bfb3cc3670db0e" providerId="LiveId" clId="{EA8BC8C5-FD75-4F6C-906E-FD05B4068DFC}" dt="2025-07-29T13:41:11.711" v="344"/>
          <ac:spMkLst>
            <pc:docMk/>
            <pc:sldMk cId="3230938542" sldId="291"/>
            <ac:spMk id="4" creationId="{00000000-0000-0000-0000-000000000000}"/>
          </ac:spMkLst>
        </pc:spChg>
        <pc:spChg chg="mod">
          <ac:chgData name="Tamara Tschanhenz" userId="d7bfb3cc3670db0e" providerId="LiveId" clId="{EA8BC8C5-FD75-4F6C-906E-FD05B4068DFC}" dt="2025-07-29T11:29:17.379" v="100"/>
          <ac:spMkLst>
            <pc:docMk/>
            <pc:sldMk cId="3230938542" sldId="291"/>
            <ac:spMk id="5" creationId="{00000000-0000-0000-0000-000000000000}"/>
          </ac:spMkLst>
        </pc:spChg>
        <pc:spChg chg="mod">
          <ac:chgData name="Tamara Tschanhenz" userId="d7bfb3cc3670db0e" providerId="LiveId" clId="{EA8BC8C5-FD75-4F6C-906E-FD05B4068DFC}" dt="2025-07-29T13:45:32.728" v="411" actId="1076"/>
          <ac:spMkLst>
            <pc:docMk/>
            <pc:sldMk cId="3230938542" sldId="291"/>
            <ac:spMk id="6" creationId="{00000000-0000-0000-0000-000000000000}"/>
          </ac:spMkLst>
        </pc:spChg>
        <pc:spChg chg="mod">
          <ac:chgData name="Tamara Tschanhenz" userId="d7bfb3cc3670db0e" providerId="LiveId" clId="{EA8BC8C5-FD75-4F6C-906E-FD05B4068DFC}" dt="2025-07-29T13:39:55.214" v="316"/>
          <ac:spMkLst>
            <pc:docMk/>
            <pc:sldMk cId="3230938542" sldId="291"/>
            <ac:spMk id="7" creationId="{00000000-0000-0000-0000-000000000000}"/>
          </ac:spMkLst>
        </pc:spChg>
        <pc:picChg chg="add mod">
          <ac:chgData name="Tamara Tschanhenz" userId="d7bfb3cc3670db0e" providerId="LiveId" clId="{EA8BC8C5-FD75-4F6C-906E-FD05B4068DFC}" dt="2025-07-29T13:46:05.533" v="424" actId="962"/>
          <ac:picMkLst>
            <pc:docMk/>
            <pc:sldMk cId="3230938542" sldId="291"/>
            <ac:picMk id="16" creationId="{1D5C3CE8-B786-76C9-59CB-74093488D29C}"/>
          </ac:picMkLst>
        </pc:picChg>
      </pc:sldChg>
      <pc:sldChg chg="addSp delSp modSp mod modNotesTx">
        <pc:chgData name="Tamara Tschanhenz" userId="d7bfb3cc3670db0e" providerId="LiveId" clId="{EA8BC8C5-FD75-4F6C-906E-FD05B4068DFC}" dt="2025-07-29T13:47:43.869" v="458" actId="20577"/>
        <pc:sldMkLst>
          <pc:docMk/>
          <pc:sldMk cId="1304311390" sldId="292"/>
        </pc:sldMkLst>
        <pc:spChg chg="mod">
          <ac:chgData name="Tamara Tschanhenz" userId="d7bfb3cc3670db0e" providerId="LiveId" clId="{EA8BC8C5-FD75-4F6C-906E-FD05B4068DFC}" dt="2025-07-29T13:41:18.140" v="347"/>
          <ac:spMkLst>
            <pc:docMk/>
            <pc:sldMk cId="1304311390" sldId="292"/>
            <ac:spMk id="4" creationId="{00000000-0000-0000-0000-000000000000}"/>
          </ac:spMkLst>
        </pc:spChg>
        <pc:spChg chg="mod">
          <ac:chgData name="Tamara Tschanhenz" userId="d7bfb3cc3670db0e" providerId="LiveId" clId="{EA8BC8C5-FD75-4F6C-906E-FD05B4068DFC}" dt="2025-07-29T11:29:25.553" v="103"/>
          <ac:spMkLst>
            <pc:docMk/>
            <pc:sldMk cId="1304311390" sldId="292"/>
            <ac:spMk id="5" creationId="{00000000-0000-0000-0000-000000000000}"/>
          </ac:spMkLst>
        </pc:spChg>
        <pc:spChg chg="mod">
          <ac:chgData name="Tamara Tschanhenz" userId="d7bfb3cc3670db0e" providerId="LiveId" clId="{EA8BC8C5-FD75-4F6C-906E-FD05B4068DFC}" dt="2025-07-29T13:47:29.860" v="456" actId="20577"/>
          <ac:spMkLst>
            <pc:docMk/>
            <pc:sldMk cId="1304311390" sldId="292"/>
            <ac:spMk id="11" creationId="{00000000-0000-0000-0000-000000000000}"/>
          </ac:spMkLst>
        </pc:spChg>
        <pc:picChg chg="add mod">
          <ac:chgData name="Tamara Tschanhenz" userId="d7bfb3cc3670db0e" providerId="LiveId" clId="{EA8BC8C5-FD75-4F6C-906E-FD05B4068DFC}" dt="2025-07-29T13:46:30.462" v="433" actId="27614"/>
          <ac:picMkLst>
            <pc:docMk/>
            <pc:sldMk cId="1304311390" sldId="292"/>
            <ac:picMk id="12" creationId="{4FC01BD1-2837-0651-B1E4-1A65E042EEDB}"/>
          </ac:picMkLst>
        </pc:picChg>
      </pc:sldChg>
      <pc:sldChg chg="modSp add mod">
        <pc:chgData name="Tamara Tschanhenz" userId="d7bfb3cc3670db0e" providerId="LiveId" clId="{EA8BC8C5-FD75-4F6C-906E-FD05B4068DFC}" dt="2025-07-29T11:27:41.503" v="75" actId="108"/>
        <pc:sldMkLst>
          <pc:docMk/>
          <pc:sldMk cId="279058156" sldId="293"/>
        </pc:sldMkLst>
        <pc:spChg chg="mod">
          <ac:chgData name="Tamara Tschanhenz" userId="d7bfb3cc3670db0e" providerId="LiveId" clId="{EA8BC8C5-FD75-4F6C-906E-FD05B4068DFC}" dt="2025-07-29T11:27:23.350" v="69" actId="108"/>
          <ac:spMkLst>
            <pc:docMk/>
            <pc:sldMk cId="279058156" sldId="293"/>
            <ac:spMk id="4" creationId="{6FD7AFC4-CE49-6D25-886F-CFFE7B9A6444}"/>
          </ac:spMkLst>
        </pc:spChg>
        <pc:spChg chg="mod">
          <ac:chgData name="Tamara Tschanhenz" userId="d7bfb3cc3670db0e" providerId="LiveId" clId="{EA8BC8C5-FD75-4F6C-906E-FD05B4068DFC}" dt="2025-07-29T11:27:29.705" v="71" actId="108"/>
          <ac:spMkLst>
            <pc:docMk/>
            <pc:sldMk cId="279058156" sldId="293"/>
            <ac:spMk id="5" creationId="{C090306A-867B-7DC5-5005-FD5836D20DB8}"/>
          </ac:spMkLst>
        </pc:spChg>
        <pc:spChg chg="mod">
          <ac:chgData name="Tamara Tschanhenz" userId="d7bfb3cc3670db0e" providerId="LiveId" clId="{EA8BC8C5-FD75-4F6C-906E-FD05B4068DFC}" dt="2025-07-29T11:27:31.511" v="72" actId="108"/>
          <ac:spMkLst>
            <pc:docMk/>
            <pc:sldMk cId="279058156" sldId="293"/>
            <ac:spMk id="6" creationId="{93331345-67DC-9BA5-4D0A-1B2E460DCF4F}"/>
          </ac:spMkLst>
        </pc:spChg>
        <pc:spChg chg="mod">
          <ac:chgData name="Tamara Tschanhenz" userId="d7bfb3cc3670db0e" providerId="LiveId" clId="{EA8BC8C5-FD75-4F6C-906E-FD05B4068DFC}" dt="2025-07-29T11:27:33.223" v="73" actId="108"/>
          <ac:spMkLst>
            <pc:docMk/>
            <pc:sldMk cId="279058156" sldId="293"/>
            <ac:spMk id="7" creationId="{301FD908-A37B-9C71-F596-767E0FB2AAB1}"/>
          </ac:spMkLst>
        </pc:spChg>
        <pc:spChg chg="mod">
          <ac:chgData name="Tamara Tschanhenz" userId="d7bfb3cc3670db0e" providerId="LiveId" clId="{EA8BC8C5-FD75-4F6C-906E-FD05B4068DFC}" dt="2025-07-29T11:27:38.895" v="74" actId="108"/>
          <ac:spMkLst>
            <pc:docMk/>
            <pc:sldMk cId="279058156" sldId="293"/>
            <ac:spMk id="8" creationId="{CB637797-A742-2E74-677D-08996FC81A7E}"/>
          </ac:spMkLst>
        </pc:spChg>
        <pc:spChg chg="mod">
          <ac:chgData name="Tamara Tschanhenz" userId="d7bfb3cc3670db0e" providerId="LiveId" clId="{EA8BC8C5-FD75-4F6C-906E-FD05B4068DFC}" dt="2025-07-29T11:27:41.503" v="75" actId="108"/>
          <ac:spMkLst>
            <pc:docMk/>
            <pc:sldMk cId="279058156" sldId="293"/>
            <ac:spMk id="10" creationId="{711B5249-A91C-991B-AD7A-4393C5DC267C}"/>
          </ac:spMkLst>
        </pc:spChg>
      </pc:sldChg>
      <pc:sldChg chg="modSp add mod">
        <pc:chgData name="Tamara Tschanhenz" userId="d7bfb3cc3670db0e" providerId="LiveId" clId="{EA8BC8C5-FD75-4F6C-906E-FD05B4068DFC}" dt="2025-07-29T11:29:56.327" v="110" actId="108"/>
        <pc:sldMkLst>
          <pc:docMk/>
          <pc:sldMk cId="2805763973" sldId="294"/>
        </pc:sldMkLst>
        <pc:spChg chg="mod">
          <ac:chgData name="Tamara Tschanhenz" userId="d7bfb3cc3670db0e" providerId="LiveId" clId="{EA8BC8C5-FD75-4F6C-906E-FD05B4068DFC}" dt="2025-07-29T11:29:56.327" v="110" actId="108"/>
          <ac:spMkLst>
            <pc:docMk/>
            <pc:sldMk cId="2805763973" sldId="294"/>
            <ac:spMk id="3" creationId="{44DB61DA-426D-5E10-3732-BC611BD475F6}"/>
          </ac:spMkLst>
        </pc:spChg>
        <pc:spChg chg="mod">
          <ac:chgData name="Tamara Tschanhenz" userId="d7bfb3cc3670db0e" providerId="LiveId" clId="{EA8BC8C5-FD75-4F6C-906E-FD05B4068DFC}" dt="2025-07-29T11:29:53.691" v="109" actId="108"/>
          <ac:spMkLst>
            <pc:docMk/>
            <pc:sldMk cId="2805763973" sldId="294"/>
            <ac:spMk id="4" creationId="{A4C99D5D-C0DC-F82C-B623-D0249376B2BA}"/>
          </ac:spMkLst>
        </pc:spChg>
      </pc:sldChg>
      <pc:sldChg chg="modSp add mod">
        <pc:chgData name="Tamara Tschanhenz" userId="d7bfb3cc3670db0e" providerId="LiveId" clId="{EA8BC8C5-FD75-4F6C-906E-FD05B4068DFC}" dt="2025-07-29T11:34:26.270" v="183" actId="108"/>
        <pc:sldMkLst>
          <pc:docMk/>
          <pc:sldMk cId="3298724674" sldId="295"/>
        </pc:sldMkLst>
        <pc:spChg chg="mod">
          <ac:chgData name="Tamara Tschanhenz" userId="d7bfb3cc3670db0e" providerId="LiveId" clId="{EA8BC8C5-FD75-4F6C-906E-FD05B4068DFC}" dt="2025-07-29T11:34:26.270" v="183" actId="108"/>
          <ac:spMkLst>
            <pc:docMk/>
            <pc:sldMk cId="3298724674" sldId="295"/>
            <ac:spMk id="4" creationId="{FB177109-B541-D21C-2733-356A8F1952DA}"/>
          </ac:spMkLst>
        </pc:spChg>
        <pc:spChg chg="mod">
          <ac:chgData name="Tamara Tschanhenz" userId="d7bfb3cc3670db0e" providerId="LiveId" clId="{EA8BC8C5-FD75-4F6C-906E-FD05B4068DFC}" dt="2025-07-29T11:34:23.320" v="182" actId="108"/>
          <ac:spMkLst>
            <pc:docMk/>
            <pc:sldMk cId="3298724674" sldId="295"/>
            <ac:spMk id="5" creationId="{D662ACD9-6A88-9D72-2294-B03D6442223B}"/>
          </ac:spMkLst>
        </pc:spChg>
      </pc:sldChg>
      <pc:sldChg chg="modSp add mod">
        <pc:chgData name="Tamara Tschanhenz" userId="d7bfb3cc3670db0e" providerId="LiveId" clId="{EA8BC8C5-FD75-4F6C-906E-FD05B4068DFC}" dt="2025-07-29T11:34:59.732" v="194" actId="108"/>
        <pc:sldMkLst>
          <pc:docMk/>
          <pc:sldMk cId="401528009" sldId="296"/>
        </pc:sldMkLst>
        <pc:spChg chg="mod">
          <ac:chgData name="Tamara Tschanhenz" userId="d7bfb3cc3670db0e" providerId="LiveId" clId="{EA8BC8C5-FD75-4F6C-906E-FD05B4068DFC}" dt="2025-07-29T11:34:59.732" v="194" actId="108"/>
          <ac:spMkLst>
            <pc:docMk/>
            <pc:sldMk cId="401528009" sldId="296"/>
            <ac:spMk id="5" creationId="{D0287B4A-F284-68B0-0394-8F3C47A1A069}"/>
          </ac:spMkLst>
        </pc:spChg>
        <pc:spChg chg="mod">
          <ac:chgData name="Tamara Tschanhenz" userId="d7bfb3cc3670db0e" providerId="LiveId" clId="{EA8BC8C5-FD75-4F6C-906E-FD05B4068DFC}" dt="2025-07-29T11:34:55.224" v="193" actId="108"/>
          <ac:spMkLst>
            <pc:docMk/>
            <pc:sldMk cId="401528009" sldId="296"/>
            <ac:spMk id="6" creationId="{D2CCE52C-4AED-3392-D08A-61E7DD31BDCC}"/>
          </ac:spMkLst>
        </pc:spChg>
      </pc:sldChg>
      <pc:sldChg chg="modSp add mod">
        <pc:chgData name="Tamara Tschanhenz" userId="d7bfb3cc3670db0e" providerId="LiveId" clId="{EA8BC8C5-FD75-4F6C-906E-FD05B4068DFC}" dt="2025-07-29T11:37:17.797" v="257" actId="108"/>
        <pc:sldMkLst>
          <pc:docMk/>
          <pc:sldMk cId="2143843009" sldId="297"/>
        </pc:sldMkLst>
        <pc:spChg chg="mod">
          <ac:chgData name="Tamara Tschanhenz" userId="d7bfb3cc3670db0e" providerId="LiveId" clId="{EA8BC8C5-FD75-4F6C-906E-FD05B4068DFC}" dt="2025-07-29T11:37:17.797" v="257" actId="108"/>
          <ac:spMkLst>
            <pc:docMk/>
            <pc:sldMk cId="2143843009" sldId="297"/>
            <ac:spMk id="6" creationId="{E5A005D9-891D-CE2E-8CC3-5163BD3C1565}"/>
          </ac:spMkLst>
        </pc:spChg>
        <pc:spChg chg="mod">
          <ac:chgData name="Tamara Tschanhenz" userId="d7bfb3cc3670db0e" providerId="LiveId" clId="{EA8BC8C5-FD75-4F6C-906E-FD05B4068DFC}" dt="2025-07-29T11:37:14.389" v="256" actId="108"/>
          <ac:spMkLst>
            <pc:docMk/>
            <pc:sldMk cId="2143843009" sldId="297"/>
            <ac:spMk id="7" creationId="{5B591AEF-F536-2A6C-2296-9CFB8CDC6B49}"/>
          </ac:spMkLst>
        </pc:spChg>
      </pc:sldChg>
      <pc:sldChg chg="modSp add mod">
        <pc:chgData name="Tamara Tschanhenz" userId="d7bfb3cc3670db0e" providerId="LiveId" clId="{EA8BC8C5-FD75-4F6C-906E-FD05B4068DFC}" dt="2025-07-29T13:49:52.074" v="524" actId="108"/>
        <pc:sldMkLst>
          <pc:docMk/>
          <pc:sldMk cId="2256050510" sldId="298"/>
        </pc:sldMkLst>
        <pc:spChg chg="mod">
          <ac:chgData name="Tamara Tschanhenz" userId="d7bfb3cc3670db0e" providerId="LiveId" clId="{EA8BC8C5-FD75-4F6C-906E-FD05B4068DFC}" dt="2025-07-29T13:49:52.074" v="524" actId="108"/>
          <ac:spMkLst>
            <pc:docMk/>
            <pc:sldMk cId="2256050510" sldId="298"/>
            <ac:spMk id="7" creationId="{03D2BC37-CF74-205A-40A3-01C0291E1C28}"/>
          </ac:spMkLst>
        </pc:spChg>
        <pc:spChg chg="mod">
          <ac:chgData name="Tamara Tschanhenz" userId="d7bfb3cc3670db0e" providerId="LiveId" clId="{EA8BC8C5-FD75-4F6C-906E-FD05B4068DFC}" dt="2025-07-29T13:49:48.370" v="523" actId="108"/>
          <ac:spMkLst>
            <pc:docMk/>
            <pc:sldMk cId="2256050510" sldId="298"/>
            <ac:spMk id="8" creationId="{F9C0B2B8-1DA5-FCEB-7084-B78D9D39E0C4}"/>
          </ac:spMkLst>
        </pc:spChg>
      </pc:sldChg>
      <pc:sldChg chg="modSp add mod">
        <pc:chgData name="Tamara Tschanhenz" userId="d7bfb3cc3670db0e" providerId="LiveId" clId="{EA8BC8C5-FD75-4F6C-906E-FD05B4068DFC}" dt="2025-07-29T13:51:17.469" v="571" actId="108"/>
        <pc:sldMkLst>
          <pc:docMk/>
          <pc:sldMk cId="1463843452" sldId="299"/>
        </pc:sldMkLst>
        <pc:spChg chg="mod">
          <ac:chgData name="Tamara Tschanhenz" userId="d7bfb3cc3670db0e" providerId="LiveId" clId="{EA8BC8C5-FD75-4F6C-906E-FD05B4068DFC}" dt="2025-07-29T13:51:17.469" v="571" actId="108"/>
          <ac:spMkLst>
            <pc:docMk/>
            <pc:sldMk cId="1463843452" sldId="299"/>
            <ac:spMk id="8" creationId="{64883092-28E8-0952-0954-B47B32E729AF}"/>
          </ac:spMkLst>
        </pc:spChg>
        <pc:spChg chg="mod">
          <ac:chgData name="Tamara Tschanhenz" userId="d7bfb3cc3670db0e" providerId="LiveId" clId="{EA8BC8C5-FD75-4F6C-906E-FD05B4068DFC}" dt="2025-07-29T13:51:14.956" v="570" actId="108"/>
          <ac:spMkLst>
            <pc:docMk/>
            <pc:sldMk cId="1463843452" sldId="299"/>
            <ac:spMk id="10" creationId="{F7E0B0A0-BD51-6041-F48D-23912EC1CB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3D862-AA5F-9B40-9BF8-C708ECC764C1}" type="datetimeFigureOut">
              <a:rPr lang="de-DE" smtClean="0"/>
              <a:t>10.09.2025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09B27-CE18-F644-A923-B9DC80339850}" type="slidenum">
              <a:rPr lang="de-DE" smtClean="0"/>
              <a:t>‹Nr.›</a:t>
            </a:fld>
            <a:endParaRPr lang="de-DE"/>
          </a:p>
        </p:txBody>
      </p:sp>
    </p:spTree>
    <p:extLst>
      <p:ext uri="{BB962C8B-B14F-4D97-AF65-F5344CB8AC3E}">
        <p14:creationId xmlns:p14="http://schemas.microsoft.com/office/powerpoint/2010/main" val="1967482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Even on a regular day skiing on marked </a:t>
            </a:r>
            <a:r>
              <a:rPr lang="en-US" dirty="0" err="1"/>
              <a:t>pistes</a:t>
            </a:r>
            <a:r>
              <a:rPr lang="en-US" dirty="0"/>
              <a:t>, accidents can happen. Whether you or your group are involved in an emergency, or you come across an accident, you should be prepared for such an event. The goal is to carry out the most important rescue measures correctly.</a:t>
            </a:r>
          </a:p>
          <a:p>
            <a:r>
              <a:rPr lang="en-US" dirty="0"/>
              <a:t>This topic is especially suitable for hands-on practice. Scenario training (role-playing) is extremely valuable to help you respond confidently and competently in a real emergency.</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a:t>
            </a:fld>
            <a:endParaRPr lang="de-DE"/>
          </a:p>
        </p:txBody>
      </p:sp>
    </p:spTree>
    <p:extLst>
      <p:ext uri="{BB962C8B-B14F-4D97-AF65-F5344CB8AC3E}">
        <p14:creationId xmlns:p14="http://schemas.microsoft.com/office/powerpoint/2010/main" val="192894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404A-E1A3-FDB5-2349-7CEF534853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06D58D-AF09-089F-A421-E3874BAD78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FC8B22-DC3F-F940-EBC1-B327101EFA06}"/>
              </a:ext>
            </a:extLst>
          </p:cNvPr>
          <p:cNvSpPr>
            <a:spLocks noGrp="1"/>
          </p:cNvSpPr>
          <p:nvPr>
            <p:ph type="body" idx="1"/>
          </p:nvPr>
        </p:nvSpPr>
        <p:spPr/>
        <p:txBody>
          <a:bodyPr/>
          <a:lstStyle/>
          <a:p>
            <a:endParaRPr lang="de-DE" baseline="0" dirty="0"/>
          </a:p>
        </p:txBody>
      </p:sp>
      <p:sp>
        <p:nvSpPr>
          <p:cNvPr id="4" name="Foliennummernplatzhalter 3">
            <a:extLst>
              <a:ext uri="{FF2B5EF4-FFF2-40B4-BE49-F238E27FC236}">
                <a16:creationId xmlns:a16="http://schemas.microsoft.com/office/drawing/2014/main" id="{49C51B41-0877-8438-51E6-762E1ECAD890}"/>
              </a:ext>
            </a:extLst>
          </p:cNvPr>
          <p:cNvSpPr>
            <a:spLocks noGrp="1"/>
          </p:cNvSpPr>
          <p:nvPr>
            <p:ph type="sldNum" sz="quarter" idx="10"/>
          </p:nvPr>
        </p:nvSpPr>
        <p:spPr/>
        <p:txBody>
          <a:bodyPr/>
          <a:lstStyle/>
          <a:p>
            <a:fld id="{C6E09B27-CE18-F644-A923-B9DC80339850}" type="slidenum">
              <a:rPr lang="de-DE" smtClean="0"/>
              <a:t>18</a:t>
            </a:fld>
            <a:endParaRPr lang="de-DE"/>
          </a:p>
        </p:txBody>
      </p:sp>
    </p:spTree>
    <p:extLst>
      <p:ext uri="{BB962C8B-B14F-4D97-AF65-F5344CB8AC3E}">
        <p14:creationId xmlns:p14="http://schemas.microsoft.com/office/powerpoint/2010/main" val="194896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19</a:t>
            </a:fld>
            <a:endParaRPr lang="de-DE"/>
          </a:p>
        </p:txBody>
      </p:sp>
    </p:spTree>
    <p:extLst>
      <p:ext uri="{BB962C8B-B14F-4D97-AF65-F5344CB8AC3E}">
        <p14:creationId xmlns:p14="http://schemas.microsoft.com/office/powerpoint/2010/main" val="1744619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Cuts from ski or snowboard edges are a recurring issue in this context.</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20</a:t>
            </a:fld>
            <a:endParaRPr lang="de-DE"/>
          </a:p>
        </p:txBody>
      </p:sp>
    </p:spTree>
    <p:extLst>
      <p:ext uri="{BB962C8B-B14F-4D97-AF65-F5344CB8AC3E}">
        <p14:creationId xmlns:p14="http://schemas.microsoft.com/office/powerpoint/2010/main" val="2936698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question ‘What happened?’ provides you with information about whether the person</a:t>
            </a:r>
          </a:p>
          <a:p>
            <a:r>
              <a:rPr lang="en-US" dirty="0"/>
              <a:t>-is responsive</a:t>
            </a:r>
          </a:p>
          <a:p>
            <a:r>
              <a:rPr lang="en-US" dirty="0"/>
              <a:t>-is oriented</a:t>
            </a:r>
          </a:p>
          <a:p>
            <a:r>
              <a:rPr lang="en-US" dirty="0"/>
              <a:t>-has pain</a:t>
            </a:r>
          </a:p>
          <a:p>
            <a:endParaRPr lang="en-US" dirty="0"/>
          </a:p>
          <a:p>
            <a:r>
              <a:rPr lang="en-US" dirty="0"/>
              <a:t>Measures: no response -&gt; inspect the oral cavity and clear it if necessary</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21</a:t>
            </a:fld>
            <a:endParaRPr lang="de-DE"/>
          </a:p>
        </p:txBody>
      </p:sp>
    </p:spTree>
    <p:extLst>
      <p:ext uri="{BB962C8B-B14F-4D97-AF65-F5344CB8AC3E}">
        <p14:creationId xmlns:p14="http://schemas.microsoft.com/office/powerpoint/2010/main" val="36381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Is the person breathing? (Check by seeing, hearing and feeling)</a:t>
            </a:r>
          </a:p>
          <a:p>
            <a:endParaRPr lang="en-US" dirty="0"/>
          </a:p>
          <a:p>
            <a:r>
              <a:rPr lang="en-US" dirty="0"/>
              <a:t>Actions: YES – recovery position; NO – resuscitation</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22</a:t>
            </a:fld>
            <a:endParaRPr lang="de-DE"/>
          </a:p>
        </p:txBody>
      </p:sp>
    </p:spTree>
    <p:extLst>
      <p:ext uri="{BB962C8B-B14F-4D97-AF65-F5344CB8AC3E}">
        <p14:creationId xmlns:p14="http://schemas.microsoft.com/office/powerpoint/2010/main" val="352003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Is there any internal bleeding? Pain in the legs, abdomen or arms? Signs of shock (e.g. pale skin)?</a:t>
            </a:r>
          </a:p>
          <a:p>
            <a:endParaRPr lang="en-US" dirty="0"/>
          </a:p>
          <a:p>
            <a:r>
              <a:rPr lang="en-US" dirty="0"/>
              <a:t>Measures: Palpate and apply shock bandage if necessary.</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23</a:t>
            </a:fld>
            <a:endParaRPr lang="de-DE"/>
          </a:p>
        </p:txBody>
      </p:sp>
    </p:spTree>
    <p:extLst>
      <p:ext uri="{BB962C8B-B14F-4D97-AF65-F5344CB8AC3E}">
        <p14:creationId xmlns:p14="http://schemas.microsoft.com/office/powerpoint/2010/main" val="1166456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Is the person complaining of nausea, dizziness or impaired consciousness? Are their motor skills or sensory functions impaired? </a:t>
            </a:r>
          </a:p>
          <a:p>
            <a:endParaRPr lang="en-US" dirty="0"/>
          </a:p>
          <a:p>
            <a:r>
              <a:rPr lang="en-US" dirty="0"/>
              <a:t>Measures: as a first aider, you can only position the person accordingly if you suspect this to be the case. Head injury -&gt; upper body raised; spinal injury -&gt; </a:t>
            </a:r>
            <a:r>
              <a:rPr lang="en-US" dirty="0" err="1"/>
              <a:t>immobilise</a:t>
            </a:r>
            <a:endParaRPr lang="de-DE" dirty="0"/>
          </a:p>
          <a:p>
            <a:endParaRPr lang="de-DE" dirty="0"/>
          </a:p>
        </p:txBody>
      </p:sp>
      <p:sp>
        <p:nvSpPr>
          <p:cNvPr id="4" name="Foliennummernplatzhalter 3"/>
          <p:cNvSpPr>
            <a:spLocks noGrp="1"/>
          </p:cNvSpPr>
          <p:nvPr>
            <p:ph type="sldNum" sz="quarter" idx="10"/>
          </p:nvPr>
        </p:nvSpPr>
        <p:spPr/>
        <p:txBody>
          <a:bodyPr/>
          <a:lstStyle/>
          <a:p>
            <a:fld id="{C6E09B27-CE18-F644-A923-B9DC80339850}" type="slidenum">
              <a:rPr lang="de-DE" smtClean="0"/>
              <a:t>24</a:t>
            </a:fld>
            <a:endParaRPr lang="de-DE"/>
          </a:p>
        </p:txBody>
      </p:sp>
    </p:spTree>
    <p:extLst>
      <p:ext uri="{BB962C8B-B14F-4D97-AF65-F5344CB8AC3E}">
        <p14:creationId xmlns:p14="http://schemas.microsoft.com/office/powerpoint/2010/main" val="2872160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Other injuries present? Risk of hypothermia?</a:t>
            </a:r>
            <a:br>
              <a:rPr lang="en-US" dirty="0"/>
            </a:br>
            <a:r>
              <a:rPr lang="en-US" dirty="0"/>
              <a:t>Actions: Monitor the person, treat any additional injuries if necessary, manage warmth, and show empathy.</a:t>
            </a:r>
          </a:p>
          <a:p>
            <a:r>
              <a:rPr lang="en-US" b="1" dirty="0"/>
              <a:t>Maintaining warmth:</a:t>
            </a:r>
            <a:br>
              <a:rPr lang="en-US" dirty="0"/>
            </a:br>
            <a:r>
              <a:rPr lang="en-US" dirty="0"/>
              <a:t>Since we can usually expect rescue personnel to arrive quickly on the slope, maintaining warmth is not as critical. Still, you can cover the injured person to improve their comfort, put on a hat, and put on gloves.</a:t>
            </a:r>
          </a:p>
        </p:txBody>
      </p:sp>
      <p:sp>
        <p:nvSpPr>
          <p:cNvPr id="4" name="Foliennummernplatzhalter 3"/>
          <p:cNvSpPr>
            <a:spLocks noGrp="1"/>
          </p:cNvSpPr>
          <p:nvPr>
            <p:ph type="sldNum" sz="quarter" idx="10"/>
          </p:nvPr>
        </p:nvSpPr>
        <p:spPr/>
        <p:txBody>
          <a:bodyPr/>
          <a:lstStyle/>
          <a:p>
            <a:fld id="{C6E09B27-CE18-F644-A923-B9DC80339850}" type="slidenum">
              <a:rPr lang="de-DE" smtClean="0"/>
              <a:t>25</a:t>
            </a:fld>
            <a:endParaRPr lang="de-DE"/>
          </a:p>
        </p:txBody>
      </p:sp>
    </p:spTree>
    <p:extLst>
      <p:ext uri="{BB962C8B-B14F-4D97-AF65-F5344CB8AC3E}">
        <p14:creationId xmlns:p14="http://schemas.microsoft.com/office/powerpoint/2010/main" val="3939638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5B63-2961-5711-9194-892A5B39755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F228E1-A7A5-D6AB-9AFF-0AE76F4065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1ECE20-0F92-81A5-BF73-C61F310258CA}"/>
              </a:ext>
            </a:extLst>
          </p:cNvPr>
          <p:cNvSpPr>
            <a:spLocks noGrp="1"/>
          </p:cNvSpPr>
          <p:nvPr>
            <p:ph type="body" idx="1"/>
          </p:nvPr>
        </p:nvSpPr>
        <p:spPr/>
        <p:txBody>
          <a:bodyPr/>
          <a:lstStyle/>
          <a:p>
            <a:endParaRPr lang="de-DE" baseline="0" dirty="0"/>
          </a:p>
        </p:txBody>
      </p:sp>
      <p:sp>
        <p:nvSpPr>
          <p:cNvPr id="4" name="Foliennummernplatzhalter 3">
            <a:extLst>
              <a:ext uri="{FF2B5EF4-FFF2-40B4-BE49-F238E27FC236}">
                <a16:creationId xmlns:a16="http://schemas.microsoft.com/office/drawing/2014/main" id="{A629A815-343B-2760-284D-843995AFCFB9}"/>
              </a:ext>
            </a:extLst>
          </p:cNvPr>
          <p:cNvSpPr>
            <a:spLocks noGrp="1"/>
          </p:cNvSpPr>
          <p:nvPr>
            <p:ph type="sldNum" sz="quarter" idx="10"/>
          </p:nvPr>
        </p:nvSpPr>
        <p:spPr/>
        <p:txBody>
          <a:bodyPr/>
          <a:lstStyle/>
          <a:p>
            <a:fld id="{C6E09B27-CE18-F644-A923-B9DC80339850}" type="slidenum">
              <a:rPr lang="de-DE" smtClean="0"/>
              <a:t>26</a:t>
            </a:fld>
            <a:endParaRPr lang="de-DE"/>
          </a:p>
        </p:txBody>
      </p:sp>
    </p:spTree>
    <p:extLst>
      <p:ext uri="{BB962C8B-B14F-4D97-AF65-F5344CB8AC3E}">
        <p14:creationId xmlns:p14="http://schemas.microsoft.com/office/powerpoint/2010/main" val="2191917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the ski patrol arrives, you should draw their attention to yourself and assist them as best you can. The ski patrol will ask for all the information they need about the accident. A brief description of what happened and the situation is usually sufficient. Stay at the scene as a first responder, but do not get in the way of the rescue team – if they need your assistance, they will give you instructions.</a:t>
            </a:r>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27</a:t>
            </a:fld>
            <a:endParaRPr lang="de-DE"/>
          </a:p>
        </p:txBody>
      </p:sp>
    </p:spTree>
    <p:extLst>
      <p:ext uri="{BB962C8B-B14F-4D97-AF65-F5344CB8AC3E}">
        <p14:creationId xmlns:p14="http://schemas.microsoft.com/office/powerpoint/2010/main" val="2356178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C6E09B27-CE18-F644-A923-B9DC80339850}" type="slidenum">
              <a:rPr lang="de-DE" smtClean="0"/>
              <a:t>2</a:t>
            </a:fld>
            <a:endParaRPr lang="de-DE"/>
          </a:p>
        </p:txBody>
      </p:sp>
    </p:spTree>
    <p:extLst>
      <p:ext uri="{BB962C8B-B14F-4D97-AF65-F5344CB8AC3E}">
        <p14:creationId xmlns:p14="http://schemas.microsoft.com/office/powerpoint/2010/main" val="1875569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93F30-D647-676D-3B90-3A719798E0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C64A72D-51C0-6EE5-2B51-6A105EDEC0C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5575BA-468D-873A-987D-98C9F630836F}"/>
              </a:ext>
            </a:extLst>
          </p:cNvPr>
          <p:cNvSpPr>
            <a:spLocks noGrp="1"/>
          </p:cNvSpPr>
          <p:nvPr>
            <p:ph type="body" idx="1"/>
          </p:nvPr>
        </p:nvSpPr>
        <p:spPr/>
        <p:txBody>
          <a:bodyPr/>
          <a:lstStyle/>
          <a:p>
            <a:endParaRPr lang="de-DE" baseline="0" dirty="0"/>
          </a:p>
        </p:txBody>
      </p:sp>
      <p:sp>
        <p:nvSpPr>
          <p:cNvPr id="4" name="Foliennummernplatzhalter 3">
            <a:extLst>
              <a:ext uri="{FF2B5EF4-FFF2-40B4-BE49-F238E27FC236}">
                <a16:creationId xmlns:a16="http://schemas.microsoft.com/office/drawing/2014/main" id="{512B9530-20AB-0411-D14E-2694EE5358C6}"/>
              </a:ext>
            </a:extLst>
          </p:cNvPr>
          <p:cNvSpPr>
            <a:spLocks noGrp="1"/>
          </p:cNvSpPr>
          <p:nvPr>
            <p:ph type="sldNum" sz="quarter" idx="10"/>
          </p:nvPr>
        </p:nvSpPr>
        <p:spPr/>
        <p:txBody>
          <a:bodyPr/>
          <a:lstStyle/>
          <a:p>
            <a:fld id="{C6E09B27-CE18-F644-A923-B9DC80339850}" type="slidenum">
              <a:rPr lang="de-DE" smtClean="0"/>
              <a:t>28</a:t>
            </a:fld>
            <a:endParaRPr lang="de-DE"/>
          </a:p>
        </p:txBody>
      </p:sp>
    </p:spTree>
    <p:extLst>
      <p:ext uri="{BB962C8B-B14F-4D97-AF65-F5344CB8AC3E}">
        <p14:creationId xmlns:p14="http://schemas.microsoft.com/office/powerpoint/2010/main" val="602758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29</a:t>
            </a:fld>
            <a:endParaRPr lang="de-DE"/>
          </a:p>
        </p:txBody>
      </p:sp>
    </p:spTree>
    <p:extLst>
      <p:ext uri="{BB962C8B-B14F-4D97-AF65-F5344CB8AC3E}">
        <p14:creationId xmlns:p14="http://schemas.microsoft.com/office/powerpoint/2010/main" val="80011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05DBC-F8AC-C037-1E70-01096E2626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27120B-4010-9696-4B78-39CED61EA12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3E8BC-0934-8E2B-BAB3-2EE34943A16F}"/>
              </a:ext>
            </a:extLst>
          </p:cNvPr>
          <p:cNvSpPr>
            <a:spLocks noGrp="1"/>
          </p:cNvSpPr>
          <p:nvPr>
            <p:ph type="body" idx="1"/>
          </p:nvPr>
        </p:nvSpPr>
        <p:spPr/>
        <p:txBody>
          <a:bodyPr/>
          <a:lstStyle/>
          <a:p>
            <a:endParaRPr lang="de-DE" baseline="0" dirty="0"/>
          </a:p>
        </p:txBody>
      </p:sp>
      <p:sp>
        <p:nvSpPr>
          <p:cNvPr id="4" name="Foliennummernplatzhalter 3">
            <a:extLst>
              <a:ext uri="{FF2B5EF4-FFF2-40B4-BE49-F238E27FC236}">
                <a16:creationId xmlns:a16="http://schemas.microsoft.com/office/drawing/2014/main" id="{A421F090-008D-26AA-331C-257E32CE986A}"/>
              </a:ext>
            </a:extLst>
          </p:cNvPr>
          <p:cNvSpPr>
            <a:spLocks noGrp="1"/>
          </p:cNvSpPr>
          <p:nvPr>
            <p:ph type="sldNum" sz="quarter" idx="10"/>
          </p:nvPr>
        </p:nvSpPr>
        <p:spPr/>
        <p:txBody>
          <a:bodyPr/>
          <a:lstStyle/>
          <a:p>
            <a:fld id="{C6E09B27-CE18-F644-A923-B9DC80339850}" type="slidenum">
              <a:rPr lang="de-DE" smtClean="0"/>
              <a:t>3</a:t>
            </a:fld>
            <a:endParaRPr lang="de-DE"/>
          </a:p>
        </p:txBody>
      </p:sp>
    </p:spTree>
    <p:extLst>
      <p:ext uri="{BB962C8B-B14F-4D97-AF65-F5344CB8AC3E}">
        <p14:creationId xmlns:p14="http://schemas.microsoft.com/office/powerpoint/2010/main" val="131742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First and foremost, it is important to stay calm and pay attention to your own safety.</a:t>
            </a:r>
            <a:br>
              <a:rPr lang="en-US" dirty="0"/>
            </a:br>
            <a:r>
              <a:rPr lang="en-US" dirty="0"/>
              <a:t>In an emergency, it’s easy to become overwhelmed and lose focus. Naturally, you will be nervous, so it’s crucial to regain your composure as quickly as possible in order to assess the situation. Taking a deep breath, as the saying goes, helps you to collect yourself. Then, you can work through the necessary steps one by one.</a:t>
            </a:r>
          </a:p>
          <a:p>
            <a:endParaRPr lang="en-US" dirty="0"/>
          </a:p>
          <a:p>
            <a:r>
              <a:rPr lang="en-US" dirty="0"/>
              <a:t>Always start with a “10 for 10.” “10 seconds for 10 minutes” means taking 10 seconds before each action to make a plan for the next 10 minutes. These 10 seconds are well spent and help save valuable time later by allowing you to understand the situation, check your resources, and decide on a course of action.</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4</a:t>
            </a:fld>
            <a:endParaRPr lang="de-DE"/>
          </a:p>
        </p:txBody>
      </p:sp>
    </p:spTree>
    <p:extLst>
      <p:ext uri="{BB962C8B-B14F-4D97-AF65-F5344CB8AC3E}">
        <p14:creationId xmlns:p14="http://schemas.microsoft.com/office/powerpoint/2010/main" val="380012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B9794-DDBE-AEE7-EC5A-0B4C3D3553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C560FD-3221-5B2A-040A-187E29C1A8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FE49176-04A8-2F45-9156-6B5F6AC56C4E}"/>
              </a:ext>
            </a:extLst>
          </p:cNvPr>
          <p:cNvSpPr>
            <a:spLocks noGrp="1"/>
          </p:cNvSpPr>
          <p:nvPr>
            <p:ph type="body" idx="1"/>
          </p:nvPr>
        </p:nvSpPr>
        <p:spPr/>
        <p:txBody>
          <a:bodyPr/>
          <a:lstStyle/>
          <a:p>
            <a:endParaRPr lang="de-DE" baseline="0" dirty="0"/>
          </a:p>
        </p:txBody>
      </p:sp>
      <p:sp>
        <p:nvSpPr>
          <p:cNvPr id="4" name="Foliennummernplatzhalter 3">
            <a:extLst>
              <a:ext uri="{FF2B5EF4-FFF2-40B4-BE49-F238E27FC236}">
                <a16:creationId xmlns:a16="http://schemas.microsoft.com/office/drawing/2014/main" id="{DAC2E448-6A8A-9B39-C809-29B613E60BF1}"/>
              </a:ext>
            </a:extLst>
          </p:cNvPr>
          <p:cNvSpPr>
            <a:spLocks noGrp="1"/>
          </p:cNvSpPr>
          <p:nvPr>
            <p:ph type="sldNum" sz="quarter" idx="10"/>
          </p:nvPr>
        </p:nvSpPr>
        <p:spPr/>
        <p:txBody>
          <a:bodyPr/>
          <a:lstStyle/>
          <a:p>
            <a:fld id="{C6E09B27-CE18-F644-A923-B9DC80339850}" type="slidenum">
              <a:rPr lang="de-DE" smtClean="0"/>
              <a:t>6</a:t>
            </a:fld>
            <a:endParaRPr lang="de-DE"/>
          </a:p>
        </p:txBody>
      </p:sp>
    </p:spTree>
    <p:extLst>
      <p:ext uri="{BB962C8B-B14F-4D97-AF65-F5344CB8AC3E}">
        <p14:creationId xmlns:p14="http://schemas.microsoft.com/office/powerpoint/2010/main" val="168866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838F-141C-A320-055D-2B64376FE3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B3A40D1-7C53-CE80-A614-48E257BC8B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FD0D88E-63A5-5A57-3C8A-016969B45C85}"/>
              </a:ext>
            </a:extLst>
          </p:cNvPr>
          <p:cNvSpPr>
            <a:spLocks noGrp="1"/>
          </p:cNvSpPr>
          <p:nvPr>
            <p:ph type="body" idx="1"/>
          </p:nvPr>
        </p:nvSpPr>
        <p:spPr/>
        <p:txBody>
          <a:bodyPr/>
          <a:lstStyle/>
          <a:p>
            <a:endParaRPr lang="de-DE" baseline="0" dirty="0"/>
          </a:p>
        </p:txBody>
      </p:sp>
      <p:sp>
        <p:nvSpPr>
          <p:cNvPr id="4" name="Foliennummernplatzhalter 3">
            <a:extLst>
              <a:ext uri="{FF2B5EF4-FFF2-40B4-BE49-F238E27FC236}">
                <a16:creationId xmlns:a16="http://schemas.microsoft.com/office/drawing/2014/main" id="{B7CD134F-A33C-78D6-DD6F-92A7DC0D5B88}"/>
              </a:ext>
            </a:extLst>
          </p:cNvPr>
          <p:cNvSpPr>
            <a:spLocks noGrp="1"/>
          </p:cNvSpPr>
          <p:nvPr>
            <p:ph type="sldNum" sz="quarter" idx="10"/>
          </p:nvPr>
        </p:nvSpPr>
        <p:spPr/>
        <p:txBody>
          <a:bodyPr/>
          <a:lstStyle/>
          <a:p>
            <a:fld id="{C6E09B27-CE18-F644-A923-B9DC80339850}" type="slidenum">
              <a:rPr lang="de-DE" smtClean="0"/>
              <a:t>12</a:t>
            </a:fld>
            <a:endParaRPr lang="de-DE"/>
          </a:p>
        </p:txBody>
      </p:sp>
    </p:spTree>
    <p:extLst>
      <p:ext uri="{BB962C8B-B14F-4D97-AF65-F5344CB8AC3E}">
        <p14:creationId xmlns:p14="http://schemas.microsoft.com/office/powerpoint/2010/main" val="2109238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After the initial assessment, the next step is to secure the accident site. As described, this can already be done while another person is calling emergency services.</a:t>
            </a:r>
          </a:p>
          <a:p>
            <a:endParaRPr lang="en-US" dirty="0"/>
          </a:p>
          <a:p>
            <a:r>
              <a:rPr lang="en-US" dirty="0"/>
              <a:t>If there is a danger, for example from other skiers, the accident site should be immediately secured by placing a ski cross about twenty steps uphill from the potential hazard. This internationally recognized marker for an accident site on a </a:t>
            </a:r>
            <a:r>
              <a:rPr lang="en-US" dirty="0" err="1"/>
              <a:t>piste</a:t>
            </a:r>
            <a:r>
              <a:rPr lang="en-US" dirty="0"/>
              <a:t> is made by planting skis crossed in the snow, signaling to all descending skiers that an accident has occurred. Alternatively, a snowboard can be placed across the slope with the binding facing down for securing the area.</a:t>
            </a:r>
          </a:p>
          <a:p>
            <a:endParaRPr lang="en-US" dirty="0"/>
          </a:p>
          <a:p>
            <a:r>
              <a:rPr lang="en-US" dirty="0"/>
              <a:t>Ideally, a helper – preferably wearing highly visible clothing – should stay by the barrier to warn other skiers. This person can also coordinate requests for additional help from others. For example, medical personnel are often present on the slopes and can offer assistance.</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13</a:t>
            </a:fld>
            <a:endParaRPr lang="de-DE"/>
          </a:p>
        </p:txBody>
      </p:sp>
    </p:spTree>
    <p:extLst>
      <p:ext uri="{BB962C8B-B14F-4D97-AF65-F5344CB8AC3E}">
        <p14:creationId xmlns:p14="http://schemas.microsoft.com/office/powerpoint/2010/main" val="1888026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8CE44-ED98-313F-B74F-3A594CAB43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74092AC-07B2-EF57-5D3F-EA6E85E3296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7F68D07-29B9-A5F2-3F45-8F2D2E6275C3}"/>
              </a:ext>
            </a:extLst>
          </p:cNvPr>
          <p:cNvSpPr>
            <a:spLocks noGrp="1"/>
          </p:cNvSpPr>
          <p:nvPr>
            <p:ph type="body" idx="1"/>
          </p:nvPr>
        </p:nvSpPr>
        <p:spPr/>
        <p:txBody>
          <a:bodyPr/>
          <a:lstStyle/>
          <a:p>
            <a:endParaRPr lang="de-DE" baseline="0" dirty="0"/>
          </a:p>
        </p:txBody>
      </p:sp>
      <p:sp>
        <p:nvSpPr>
          <p:cNvPr id="4" name="Foliennummernplatzhalter 3">
            <a:extLst>
              <a:ext uri="{FF2B5EF4-FFF2-40B4-BE49-F238E27FC236}">
                <a16:creationId xmlns:a16="http://schemas.microsoft.com/office/drawing/2014/main" id="{9E1CB399-6CCC-7694-035F-9C20DED6F9A6}"/>
              </a:ext>
            </a:extLst>
          </p:cNvPr>
          <p:cNvSpPr>
            <a:spLocks noGrp="1"/>
          </p:cNvSpPr>
          <p:nvPr>
            <p:ph type="sldNum" sz="quarter" idx="10"/>
          </p:nvPr>
        </p:nvSpPr>
        <p:spPr/>
        <p:txBody>
          <a:bodyPr/>
          <a:lstStyle/>
          <a:p>
            <a:fld id="{C6E09B27-CE18-F644-A923-B9DC80339850}" type="slidenum">
              <a:rPr lang="de-DE" smtClean="0"/>
              <a:t>14</a:t>
            </a:fld>
            <a:endParaRPr lang="de-DE"/>
          </a:p>
        </p:txBody>
      </p:sp>
    </p:spTree>
    <p:extLst>
      <p:ext uri="{BB962C8B-B14F-4D97-AF65-F5344CB8AC3E}">
        <p14:creationId xmlns:p14="http://schemas.microsoft.com/office/powerpoint/2010/main" val="35490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timing of the emergency call varies depending on the situation. It can be made right after the initial assessment or later, once the severity of the injury or other factors become clear. Ideally, you have the local emergency numbers saved, or even better, a regional emergency app installed on your smartphone.</a:t>
            </a:r>
          </a:p>
          <a:p>
            <a:endParaRPr lang="en-US" dirty="0"/>
          </a:p>
          <a:p>
            <a:r>
              <a:rPr lang="en-US" b="1" dirty="0"/>
              <a:t># Where is the accident location?</a:t>
            </a:r>
            <a:br>
              <a:rPr lang="en-US" dirty="0"/>
            </a:br>
            <a:r>
              <a:rPr lang="en-US" dirty="0"/>
              <a:t>For example: </a:t>
            </a:r>
            <a:r>
              <a:rPr lang="en-US" dirty="0" err="1"/>
              <a:t>Nordkette</a:t>
            </a:r>
            <a:r>
              <a:rPr lang="en-US" dirty="0"/>
              <a:t> ski area, Zweier run at the traverse path just below the base station of the triple chairlift.</a:t>
            </a:r>
          </a:p>
          <a:p>
            <a:r>
              <a:rPr lang="en-US" b="1" dirty="0"/>
              <a:t># What happened?</a:t>
            </a:r>
            <a:br>
              <a:rPr lang="en-US" dirty="0"/>
            </a:br>
            <a:r>
              <a:rPr lang="en-US" dirty="0"/>
              <a:t>For example: A roughly 30-year-old female skier is lying on the slope after a fall, complaining of knee pain and unable to stand up.</a:t>
            </a:r>
          </a:p>
          <a:p>
            <a:endParaRPr lang="en-US" dirty="0"/>
          </a:p>
          <a:p>
            <a:r>
              <a:rPr lang="en-US" dirty="0"/>
              <a:t>When you make the call, the dispatcher follows a protocol and guides you through a series of questions. If something is unclear, they will ask additional relevant questions. The person at the emergency center remains your contact and can also provide guidance for further first aid measures.</a:t>
            </a:r>
          </a:p>
          <a:p>
            <a:endParaRPr lang="de-AT" dirty="0"/>
          </a:p>
        </p:txBody>
      </p:sp>
      <p:sp>
        <p:nvSpPr>
          <p:cNvPr id="4" name="Foliennummernplatzhalter 3"/>
          <p:cNvSpPr>
            <a:spLocks noGrp="1"/>
          </p:cNvSpPr>
          <p:nvPr>
            <p:ph type="sldNum" sz="quarter" idx="10"/>
          </p:nvPr>
        </p:nvSpPr>
        <p:spPr/>
        <p:txBody>
          <a:bodyPr/>
          <a:lstStyle/>
          <a:p>
            <a:fld id="{C6E09B27-CE18-F644-A923-B9DC80339850}" type="slidenum">
              <a:rPr lang="de-DE" smtClean="0"/>
              <a:t>16</a:t>
            </a:fld>
            <a:endParaRPr lang="de-DE"/>
          </a:p>
        </p:txBody>
      </p:sp>
    </p:spTree>
    <p:extLst>
      <p:ext uri="{BB962C8B-B14F-4D97-AF65-F5344CB8AC3E}">
        <p14:creationId xmlns:p14="http://schemas.microsoft.com/office/powerpoint/2010/main" val="1776025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10" name="Bildplatzhalter 4">
            <a:extLst>
              <a:ext uri="{FF2B5EF4-FFF2-40B4-BE49-F238E27FC236}">
                <a16:creationId xmlns:a16="http://schemas.microsoft.com/office/drawing/2014/main" id="{F6C3F78F-8E5A-7F82-D520-89871A713BB0}"/>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11" name="Grafik 10"/>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390054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3"/>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E1FF01"/>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95986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3"/>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2341208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A40AAFEA-B3F4-84B1-DA6F-FC07603DA1C3}"/>
              </a:ext>
            </a:extLst>
          </p:cNvPr>
          <p:cNvSpPr>
            <a:spLocks noGrp="1"/>
          </p:cNvSpPr>
          <p:nvPr>
            <p:ph type="body" sz="quarter" idx="19" hasCustomPrompt="1"/>
          </p:nvPr>
        </p:nvSpPr>
        <p:spPr>
          <a:xfrm>
            <a:off x="27360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D42B3CA2-6082-D9BC-0374-F203726D36E5}"/>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27211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35843DED-0F2E-265C-84FB-9154B122FC33}"/>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1491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84C41D26-69F1-AA58-49CF-0647F535D28E}"/>
              </a:ext>
            </a:extLst>
          </p:cNvPr>
          <p:cNvSpPr>
            <a:spLocks noGrp="1"/>
          </p:cNvSpPr>
          <p:nvPr>
            <p:ph type="body" sz="quarter" idx="14"/>
          </p:nvPr>
        </p:nvSpPr>
        <p:spPr>
          <a:xfrm>
            <a:off x="1242467" y="1295400"/>
            <a:ext cx="10676484"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02025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8FF5DF"/>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5" name="Bildplatzhalter 14">
            <a:extLst>
              <a:ext uri="{FF2B5EF4-FFF2-40B4-BE49-F238E27FC236}">
                <a16:creationId xmlns:a16="http://schemas.microsoft.com/office/drawing/2014/main" id="{5FFBFC82-01B5-660B-3F20-3109E8BCE795}"/>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AF08AEE9-A761-660C-6F45-6F95B9D1CEC3}"/>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
        <p:nvSpPr>
          <p:cNvPr id="10" name="Bildplatzhalter 4">
            <a:extLst>
              <a:ext uri="{FF2B5EF4-FFF2-40B4-BE49-F238E27FC236}">
                <a16:creationId xmlns:a16="http://schemas.microsoft.com/office/drawing/2014/main" id="{F6C3F78F-8E5A-7F82-D520-89871A713BB0}"/>
              </a:ext>
            </a:extLst>
          </p:cNvPr>
          <p:cNvSpPr>
            <a:spLocks noGrp="1"/>
          </p:cNvSpPr>
          <p:nvPr>
            <p:ph type="pic" sz="quarter" idx="13" hasCustomPrompt="1"/>
          </p:nvPr>
        </p:nvSpPr>
        <p:spPr>
          <a:xfrm>
            <a:off x="7049122"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pic>
        <p:nvPicPr>
          <p:cNvPr id="11" name="Grafik 10"/>
          <p:cNvPicPr>
            <a:picLocks noChangeAspect="1"/>
          </p:cNvPicPr>
          <p:nvPr userDrawn="1"/>
        </p:nvPicPr>
        <p:blipFill>
          <a:blip r:embed="rId3">
            <a:biLevel thresh="75000"/>
            <a:extLst>
              <a:ext uri="{28A0092B-C50C-407E-A947-70E740481C1C}">
                <a14:useLocalDpi xmlns:a14="http://schemas.microsoft.com/office/drawing/2010/main" val="0"/>
              </a:ext>
            </a:extLst>
          </a:blip>
          <a:stretch>
            <a:fillRect/>
          </a:stretch>
        </p:blipFill>
        <p:spPr>
          <a:xfrm>
            <a:off x="9499913" y="265226"/>
            <a:ext cx="2418460" cy="744997"/>
          </a:xfrm>
          <a:prstGeom prst="rect">
            <a:avLst/>
          </a:prstGeom>
        </p:spPr>
      </p:pic>
    </p:spTree>
    <p:extLst>
      <p:ext uri="{BB962C8B-B14F-4D97-AF65-F5344CB8AC3E}">
        <p14:creationId xmlns:p14="http://schemas.microsoft.com/office/powerpoint/2010/main" val="137044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pic>
        <p:nvPicPr>
          <p:cNvPr id="3" name="Grafik 2">
            <a:extLst>
              <a:ext uri="{FF2B5EF4-FFF2-40B4-BE49-F238E27FC236}">
                <a16:creationId xmlns:a16="http://schemas.microsoft.com/office/drawing/2014/main" id="{B09694AD-0AF5-C211-AC89-DD1BD494B3FF}"/>
              </a:ext>
            </a:extLst>
          </p:cNvPr>
          <p:cNvPicPr>
            <a:picLocks noChangeAspect="1"/>
          </p:cNvPicPr>
          <p:nvPr userDrawn="1"/>
        </p:nvPicPr>
        <p:blipFill>
          <a:blip r:embed="rId2"/>
          <a:srcRect/>
          <a:stretch/>
        </p:blipFill>
        <p:spPr>
          <a:xfrm>
            <a:off x="261323" y="264608"/>
            <a:ext cx="728993" cy="750124"/>
          </a:xfrm>
          <a:prstGeom prst="rect">
            <a:avLst/>
          </a:prstGeom>
        </p:spPr>
      </p:pic>
      <p:sp>
        <p:nvSpPr>
          <p:cNvPr id="12" name="Textplatzhalter 11">
            <a:extLst>
              <a:ext uri="{FF2B5EF4-FFF2-40B4-BE49-F238E27FC236}">
                <a16:creationId xmlns:a16="http://schemas.microsoft.com/office/drawing/2014/main" id="{396D888E-5EE1-C4CF-D161-875754287142}"/>
              </a:ext>
            </a:extLst>
          </p:cNvPr>
          <p:cNvSpPr>
            <a:spLocks noGrp="1"/>
          </p:cNvSpPr>
          <p:nvPr>
            <p:ph type="body" sz="quarter" idx="13" hasCustomPrompt="1"/>
          </p:nvPr>
        </p:nvSpPr>
        <p:spPr>
          <a:xfrm>
            <a:off x="261937" y="1230500"/>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3" name="Textplatzhalter 11">
            <a:extLst>
              <a:ext uri="{FF2B5EF4-FFF2-40B4-BE49-F238E27FC236}">
                <a16:creationId xmlns:a16="http://schemas.microsoft.com/office/drawing/2014/main" id="{C43F3A57-79AF-3BFC-8AB1-D20D753C3BFC}"/>
              </a:ext>
            </a:extLst>
          </p:cNvPr>
          <p:cNvSpPr>
            <a:spLocks noGrp="1"/>
          </p:cNvSpPr>
          <p:nvPr>
            <p:ph type="body" sz="quarter" idx="14" hasCustomPrompt="1"/>
          </p:nvPr>
        </p:nvSpPr>
        <p:spPr>
          <a:xfrm>
            <a:off x="261937" y="197277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4" name="Textplatzhalter 11">
            <a:extLst>
              <a:ext uri="{FF2B5EF4-FFF2-40B4-BE49-F238E27FC236}">
                <a16:creationId xmlns:a16="http://schemas.microsoft.com/office/drawing/2014/main" id="{89AF0583-1033-59FE-198D-9CCF8C783DB6}"/>
              </a:ext>
            </a:extLst>
          </p:cNvPr>
          <p:cNvSpPr>
            <a:spLocks noGrp="1"/>
          </p:cNvSpPr>
          <p:nvPr>
            <p:ph type="body" sz="quarter" idx="15" hasCustomPrompt="1"/>
          </p:nvPr>
        </p:nvSpPr>
        <p:spPr>
          <a:xfrm>
            <a:off x="261937" y="2715056"/>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5" name="Textplatzhalter 11">
            <a:extLst>
              <a:ext uri="{FF2B5EF4-FFF2-40B4-BE49-F238E27FC236}">
                <a16:creationId xmlns:a16="http://schemas.microsoft.com/office/drawing/2014/main" id="{8B46BB86-11D1-B346-9997-7B791BE1CF8F}"/>
              </a:ext>
            </a:extLst>
          </p:cNvPr>
          <p:cNvSpPr>
            <a:spLocks noGrp="1"/>
          </p:cNvSpPr>
          <p:nvPr>
            <p:ph type="body" sz="quarter" idx="16" hasCustomPrompt="1"/>
          </p:nvPr>
        </p:nvSpPr>
        <p:spPr>
          <a:xfrm>
            <a:off x="261937" y="3457334"/>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6" name="Textplatzhalter 11">
            <a:extLst>
              <a:ext uri="{FF2B5EF4-FFF2-40B4-BE49-F238E27FC236}">
                <a16:creationId xmlns:a16="http://schemas.microsoft.com/office/drawing/2014/main" id="{307571C2-B20F-E123-E46B-60F478F20AE9}"/>
              </a:ext>
            </a:extLst>
          </p:cNvPr>
          <p:cNvSpPr>
            <a:spLocks noGrp="1"/>
          </p:cNvSpPr>
          <p:nvPr>
            <p:ph type="body" sz="quarter" idx="17" hasCustomPrompt="1"/>
          </p:nvPr>
        </p:nvSpPr>
        <p:spPr>
          <a:xfrm>
            <a:off x="261937" y="4199612"/>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17" name="Textplatzhalter 11">
            <a:extLst>
              <a:ext uri="{FF2B5EF4-FFF2-40B4-BE49-F238E27FC236}">
                <a16:creationId xmlns:a16="http://schemas.microsoft.com/office/drawing/2014/main" id="{DA2687AA-574C-C666-C73E-48CFCD5619FC}"/>
              </a:ext>
            </a:extLst>
          </p:cNvPr>
          <p:cNvSpPr>
            <a:spLocks noGrp="1"/>
          </p:cNvSpPr>
          <p:nvPr>
            <p:ph type="body" sz="quarter" idx="18" hasCustomPrompt="1"/>
          </p:nvPr>
        </p:nvSpPr>
        <p:spPr>
          <a:xfrm>
            <a:off x="261937" y="4941888"/>
            <a:ext cx="11656435" cy="664041"/>
          </a:xfrm>
          <a:prstGeom prst="roundRect">
            <a:avLst>
              <a:gd name="adj" fmla="val 50000"/>
            </a:avLst>
          </a:prstGeom>
          <a:solidFill>
            <a:srgbClr val="8FF5DF"/>
          </a:solidFill>
        </p:spPr>
        <p:txBody>
          <a:bodyPr anchor="ctr">
            <a:noAutofit/>
          </a:bodyPr>
          <a:lstStyle>
            <a:lvl1pPr marL="0" indent="0">
              <a:buFont typeface="Arial" panose="020B0604020202020204" pitchFamily="34" charset="0"/>
              <a:buNone/>
              <a:defRPr>
                <a:solidFill>
                  <a:schemeClr val="tx1"/>
                </a:solidFill>
              </a:defRPr>
            </a:lvl1pPr>
          </a:lstStyle>
          <a:p>
            <a:pPr lvl="0"/>
            <a:r>
              <a:rPr lang="de-DE" dirty="0"/>
              <a:t>01	Inhaltsübersicht</a:t>
            </a:r>
          </a:p>
        </p:txBody>
      </p:sp>
      <p:sp>
        <p:nvSpPr>
          <p:cNvPr id="2" name="Fußzeilenplatzhalter 4">
            <a:extLst>
              <a:ext uri="{FF2B5EF4-FFF2-40B4-BE49-F238E27FC236}">
                <a16:creationId xmlns:a16="http://schemas.microsoft.com/office/drawing/2014/main" id="{CD582524-807C-B53F-D4F5-B466B512F49A}"/>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108085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rgbClr val="173252"/>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bg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bg1"/>
                </a:solidFill>
              </a:defRPr>
            </a:lvl1pPr>
          </a:lstStyle>
          <a:p>
            <a:fld id="{0587C55C-8FD2-3442-83A0-B9DD0B70EC6B}" type="slidenum">
              <a:rPr lang="de-DE" smtClean="0"/>
              <a:pPr/>
              <a:t>‹Nr.›</a:t>
            </a:fld>
            <a:endParaRPr lang="de-DE" dirty="0"/>
          </a:p>
        </p:txBody>
      </p:sp>
      <p:sp>
        <p:nvSpPr>
          <p:cNvPr id="4" name="Titel 1">
            <a:extLst>
              <a:ext uri="{FF2B5EF4-FFF2-40B4-BE49-F238E27FC236}">
                <a16:creationId xmlns:a16="http://schemas.microsoft.com/office/drawing/2014/main" id="{18326B56-E825-4A18-B35E-11AB779EB729}"/>
              </a:ext>
            </a:extLst>
          </p:cNvPr>
          <p:cNvSpPr>
            <a:spLocks noGrp="1"/>
          </p:cNvSpPr>
          <p:nvPr>
            <p:ph type="title" hasCustomPrompt="1"/>
          </p:nvPr>
        </p:nvSpPr>
        <p:spPr>
          <a:xfrm>
            <a:off x="1357905" y="2276916"/>
            <a:ext cx="9463886" cy="1949912"/>
          </a:xfrm>
        </p:spPr>
        <p:txBody>
          <a:bodyPr/>
          <a:lstStyle>
            <a:lvl1pPr algn="ctr">
              <a:defRPr sz="3800"/>
            </a:lvl1pPr>
          </a:lstStyle>
          <a:p>
            <a:r>
              <a:rPr lang="de-DE" dirty="0"/>
              <a:t>01 Kapitelheadline</a:t>
            </a:r>
          </a:p>
        </p:txBody>
      </p:sp>
      <p:pic>
        <p:nvPicPr>
          <p:cNvPr id="2" name="Grafik 1">
            <a:extLst>
              <a:ext uri="{FF2B5EF4-FFF2-40B4-BE49-F238E27FC236}">
                <a16:creationId xmlns:a16="http://schemas.microsoft.com/office/drawing/2014/main" id="{493FF9A1-0AC0-161D-7B38-DCE81A0EDAFA}"/>
              </a:ext>
            </a:extLst>
          </p:cNvPr>
          <p:cNvPicPr>
            <a:picLocks noChangeAspect="1"/>
          </p:cNvPicPr>
          <p:nvPr userDrawn="1"/>
        </p:nvPicPr>
        <p:blipFill>
          <a:blip r:embed="rId2"/>
          <a:srcRect/>
          <a:stretch/>
        </p:blipFill>
        <p:spPr>
          <a:xfrm>
            <a:off x="261323" y="264608"/>
            <a:ext cx="728993" cy="750124"/>
          </a:xfrm>
          <a:prstGeom prst="rect">
            <a:avLst/>
          </a:prstGeom>
        </p:spPr>
      </p:pic>
      <p:sp>
        <p:nvSpPr>
          <p:cNvPr id="6" name="Fußzeilenplatzhalter 4">
            <a:extLst>
              <a:ext uri="{FF2B5EF4-FFF2-40B4-BE49-F238E27FC236}">
                <a16:creationId xmlns:a16="http://schemas.microsoft.com/office/drawing/2014/main" id="{C2DBD96F-E44D-D357-FEE7-4D66D9D46794}"/>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bg1"/>
                </a:solidFill>
              </a:defRPr>
            </a:lvl1pPr>
          </a:lstStyle>
          <a:p>
            <a:r>
              <a:rPr lang="de-DE"/>
              <a:t>Präsentationstitel</a:t>
            </a:r>
            <a:endParaRPr lang="de-DE" dirty="0"/>
          </a:p>
        </p:txBody>
      </p:sp>
    </p:spTree>
    <p:extLst>
      <p:ext uri="{BB962C8B-B14F-4D97-AF65-F5344CB8AC3E}">
        <p14:creationId xmlns:p14="http://schemas.microsoft.com/office/powerpoint/2010/main" val="5144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 Text">
    <p:bg>
      <p:bgPr>
        <a:solidFill>
          <a:srgbClr val="E0DBC7"/>
        </a:solidFill>
        <a:effectLst/>
      </p:bgPr>
    </p:bg>
    <p:spTree>
      <p:nvGrpSpPr>
        <p:cNvPr id="1" name=""/>
        <p:cNvGrpSpPr/>
        <p:nvPr/>
      </p:nvGrpSpPr>
      <p:grpSpPr>
        <a:xfrm>
          <a:off x="0" y="0"/>
          <a:ext cx="0" cy="0"/>
          <a:chOff x="0" y="0"/>
          <a:chExt cx="0" cy="0"/>
        </a:xfrm>
      </p:grpSpPr>
      <p:sp>
        <p:nvSpPr>
          <p:cNvPr id="16" name="Bildplatzhalter 14">
            <a:extLst>
              <a:ext uri="{FF2B5EF4-FFF2-40B4-BE49-F238E27FC236}">
                <a16:creationId xmlns:a16="http://schemas.microsoft.com/office/drawing/2014/main" id="{8791D81B-A7E6-6917-6079-7B4C9541DF45}"/>
              </a:ext>
            </a:extLst>
          </p:cNvPr>
          <p:cNvSpPr>
            <a:spLocks noGrp="1"/>
          </p:cNvSpPr>
          <p:nvPr>
            <p:ph type="pic" sz="quarter" idx="14" hasCustomPrompt="1"/>
          </p:nvPr>
        </p:nvSpPr>
        <p:spPr>
          <a:xfrm>
            <a:off x="273627" y="1296021"/>
            <a:ext cx="6797315" cy="4664075"/>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24" name="Foliennummernplatzhalter 23">
            <a:extLst>
              <a:ext uri="{FF2B5EF4-FFF2-40B4-BE49-F238E27FC236}">
                <a16:creationId xmlns:a16="http://schemas.microsoft.com/office/drawing/2014/main" id="{35997003-22AB-60AA-F474-B57AEF5DCE7F}"/>
              </a:ext>
            </a:extLst>
          </p:cNvPr>
          <p:cNvSpPr>
            <a:spLocks noGrp="1"/>
          </p:cNvSpPr>
          <p:nvPr>
            <p:ph type="sldNum" sz="quarter" idx="17"/>
          </p:nvPr>
        </p:nvSpPr>
        <p:spPr/>
        <p:txBody>
          <a:bodyPr/>
          <a:lstStyle/>
          <a:p>
            <a:fld id="{0587C55C-8FD2-3442-83A0-B9DD0B70EC6B}" type="slidenum">
              <a:rPr lang="de-DE" smtClean="0"/>
              <a:pPr/>
              <a:t>‹Nr.›</a:t>
            </a:fld>
            <a:endParaRPr lang="de-DE" dirty="0"/>
          </a:p>
        </p:txBody>
      </p:sp>
      <p:sp>
        <p:nvSpPr>
          <p:cNvPr id="26" name="Titel 25">
            <a:extLst>
              <a:ext uri="{FF2B5EF4-FFF2-40B4-BE49-F238E27FC236}">
                <a16:creationId xmlns:a16="http://schemas.microsoft.com/office/drawing/2014/main" id="{CC2AB991-2D49-5A07-74A3-8826C68B7D2B}"/>
              </a:ext>
            </a:extLst>
          </p:cNvPr>
          <p:cNvSpPr>
            <a:spLocks noGrp="1"/>
          </p:cNvSpPr>
          <p:nvPr>
            <p:ph type="title"/>
          </p:nvPr>
        </p:nvSpPr>
        <p:spPr/>
        <p:txBody>
          <a:bodyPr lIns="180000"/>
          <a:lstStyle/>
          <a:p>
            <a:r>
              <a:rPr lang="de-DE"/>
              <a:t>Mastertitelformat bearbeiten</a:t>
            </a:r>
            <a:endParaRPr lang="de-DE" dirty="0"/>
          </a:p>
        </p:txBody>
      </p:sp>
      <p:sp>
        <p:nvSpPr>
          <p:cNvPr id="8" name="Fußzeilenplatzhalter 4">
            <a:extLst>
              <a:ext uri="{FF2B5EF4-FFF2-40B4-BE49-F238E27FC236}">
                <a16:creationId xmlns:a16="http://schemas.microsoft.com/office/drawing/2014/main" id="{67F3142B-1F72-FF6B-8493-4996D651F61B}"/>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3" name="Textplatzhalter 9">
            <a:extLst>
              <a:ext uri="{FF2B5EF4-FFF2-40B4-BE49-F238E27FC236}">
                <a16:creationId xmlns:a16="http://schemas.microsoft.com/office/drawing/2014/main" id="{6EB4E447-F710-49A4-0088-28C90B3F0801}"/>
              </a:ext>
            </a:extLst>
          </p:cNvPr>
          <p:cNvSpPr>
            <a:spLocks noGrp="1"/>
          </p:cNvSpPr>
          <p:nvPr>
            <p:ph type="body" sz="quarter" idx="19" hasCustomPrompt="1"/>
          </p:nvPr>
        </p:nvSpPr>
        <p:spPr>
          <a:xfrm>
            <a:off x="273050" y="597197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
        <p:nvSpPr>
          <p:cNvPr id="5" name="Textplatzhalter 13">
            <a:extLst>
              <a:ext uri="{FF2B5EF4-FFF2-40B4-BE49-F238E27FC236}">
                <a16:creationId xmlns:a16="http://schemas.microsoft.com/office/drawing/2014/main" id="{E24794E8-6603-145F-6CB3-81C442DEC0A2}"/>
              </a:ext>
            </a:extLst>
          </p:cNvPr>
          <p:cNvSpPr>
            <a:spLocks noGrp="1"/>
          </p:cNvSpPr>
          <p:nvPr>
            <p:ph type="body" sz="quarter" idx="20"/>
          </p:nvPr>
        </p:nvSpPr>
        <p:spPr>
          <a:xfrm>
            <a:off x="7208322" y="1295400"/>
            <a:ext cx="4710627" cy="4664075"/>
          </a:xfrm>
          <a:prstGeom prst="roundRect">
            <a:avLst>
              <a:gd name="adj" fmla="val 2022"/>
            </a:avLst>
          </a:prstGeo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083463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oßes Bild">
    <p:spTree>
      <p:nvGrpSpPr>
        <p:cNvPr id="1" name=""/>
        <p:cNvGrpSpPr/>
        <p:nvPr/>
      </p:nvGrpSpPr>
      <p:grpSpPr>
        <a:xfrm>
          <a:off x="0" y="0"/>
          <a:ext cx="0" cy="0"/>
          <a:chOff x="0" y="0"/>
          <a:chExt cx="0" cy="0"/>
        </a:xfrm>
      </p:grpSpPr>
      <p:sp>
        <p:nvSpPr>
          <p:cNvPr id="10" name="Bildplatzhalter 14">
            <a:extLst>
              <a:ext uri="{FF2B5EF4-FFF2-40B4-BE49-F238E27FC236}">
                <a16:creationId xmlns:a16="http://schemas.microsoft.com/office/drawing/2014/main" id="{DB2DD147-867A-C34A-2E6F-0F78F9AB1F7D}"/>
              </a:ext>
            </a:extLst>
          </p:cNvPr>
          <p:cNvSpPr>
            <a:spLocks noGrp="1"/>
          </p:cNvSpPr>
          <p:nvPr>
            <p:ph type="pic" sz="quarter" idx="14" hasCustomPrompt="1"/>
          </p:nvPr>
        </p:nvSpPr>
        <p:spPr>
          <a:xfrm>
            <a:off x="273627" y="1201567"/>
            <a:ext cx="11697334" cy="5376506"/>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9" name="Titel 8">
            <a:extLst>
              <a:ext uri="{FF2B5EF4-FFF2-40B4-BE49-F238E27FC236}">
                <a16:creationId xmlns:a16="http://schemas.microsoft.com/office/drawing/2014/main" id="{2DC4D12C-1CC8-726C-7AED-1E812FF8DA8D}"/>
              </a:ext>
            </a:extLst>
          </p:cNvPr>
          <p:cNvSpPr>
            <a:spLocks noGrp="1"/>
          </p:cNvSpPr>
          <p:nvPr>
            <p:ph type="title"/>
          </p:nvPr>
        </p:nvSpPr>
        <p:spPr/>
        <p:txBody>
          <a:bodyPr/>
          <a:lstStyle/>
          <a:p>
            <a:r>
              <a:rPr lang="de-DE"/>
              <a:t>Mastertitelformat bearbeiten</a:t>
            </a:r>
          </a:p>
        </p:txBody>
      </p:sp>
      <p:pic>
        <p:nvPicPr>
          <p:cNvPr id="2" name="Grafik 1">
            <a:extLst>
              <a:ext uri="{FF2B5EF4-FFF2-40B4-BE49-F238E27FC236}">
                <a16:creationId xmlns:a16="http://schemas.microsoft.com/office/drawing/2014/main" id="{438C2A13-1485-D490-E3A4-96F814388924}"/>
              </a:ext>
            </a:extLst>
          </p:cNvPr>
          <p:cNvPicPr>
            <a:picLocks noChangeAspect="1"/>
          </p:cNvPicPr>
          <p:nvPr userDrawn="1"/>
        </p:nvPicPr>
        <p:blipFill>
          <a:blip r:embed="rId2"/>
          <a:srcRect/>
          <a:stretch/>
        </p:blipFill>
        <p:spPr>
          <a:xfrm>
            <a:off x="261323" y="264608"/>
            <a:ext cx="728993" cy="750124"/>
          </a:xfrm>
          <a:prstGeom prst="rect">
            <a:avLst/>
          </a:prstGeom>
        </p:spPr>
      </p:pic>
      <p:sp>
        <p:nvSpPr>
          <p:cNvPr id="4" name="Textplatzhalter 9">
            <a:extLst>
              <a:ext uri="{FF2B5EF4-FFF2-40B4-BE49-F238E27FC236}">
                <a16:creationId xmlns:a16="http://schemas.microsoft.com/office/drawing/2014/main" id="{7A129049-3A95-7481-41BA-E4E1C20E57A9}"/>
              </a:ext>
            </a:extLst>
          </p:cNvPr>
          <p:cNvSpPr>
            <a:spLocks noGrp="1"/>
          </p:cNvSpPr>
          <p:nvPr>
            <p:ph type="body" sz="quarter" idx="18" hasCustomPrompt="1"/>
          </p:nvPr>
        </p:nvSpPr>
        <p:spPr>
          <a:xfrm>
            <a:off x="273050" y="6593392"/>
            <a:ext cx="6797675" cy="186006"/>
          </a:xfrm>
          <a:prstGeom prst="roundRect">
            <a:avLst>
              <a:gd name="adj" fmla="val 2022"/>
            </a:avLst>
          </a:prstGeom>
        </p:spPr>
        <p:txBody>
          <a:bodyPr lIns="0" tIns="0" rIns="0" bIns="0" anchor="ctr">
            <a:noAutofit/>
          </a:bodyPr>
          <a:lstStyle>
            <a:lvl1pPr marL="0" indent="0">
              <a:lnSpc>
                <a:spcPct val="100000"/>
              </a:lnSpc>
              <a:buFontTx/>
              <a:buNone/>
              <a:defRPr sz="600">
                <a:solidFill>
                  <a:schemeClr val="bg2">
                    <a:lumMod val="75000"/>
                  </a:schemeClr>
                </a:solidFill>
              </a:defRPr>
            </a:lvl1pPr>
          </a:lstStyle>
          <a:p>
            <a:pPr lvl="0"/>
            <a:r>
              <a:rPr lang="de-DE" dirty="0"/>
              <a:t>Copyright</a:t>
            </a:r>
          </a:p>
        </p:txBody>
      </p:sp>
    </p:spTree>
    <p:extLst>
      <p:ext uri="{BB962C8B-B14F-4D97-AF65-F5344CB8AC3E}">
        <p14:creationId xmlns:p14="http://schemas.microsoft.com/office/powerpoint/2010/main" val="389782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B9A4C71-0A0C-993D-5EA8-9293C4E318DA}"/>
              </a:ext>
            </a:extLst>
          </p:cNvPr>
          <p:cNvSpPr>
            <a:spLocks noGrp="1"/>
          </p:cNvSpPr>
          <p:nvPr>
            <p:ph type="sldNum" sz="quarter" idx="12"/>
          </p:nvPr>
        </p:nvSpPr>
        <p:spPr/>
        <p:txBody>
          <a:bodyPr/>
          <a:lstStyle/>
          <a:p>
            <a:fld id="{0587C55C-8FD2-3442-83A0-B9DD0B70EC6B}" type="slidenum">
              <a:rPr lang="de-DE" smtClean="0"/>
              <a:t>‹Nr.›</a:t>
            </a:fld>
            <a:endParaRPr lang="de-DE"/>
          </a:p>
        </p:txBody>
      </p:sp>
      <p:sp>
        <p:nvSpPr>
          <p:cNvPr id="3" name="Titel 2">
            <a:extLst>
              <a:ext uri="{FF2B5EF4-FFF2-40B4-BE49-F238E27FC236}">
                <a16:creationId xmlns:a16="http://schemas.microsoft.com/office/drawing/2014/main" id="{AE6EC7B4-E75B-DEA5-73BC-C7542A67639D}"/>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2E7B741E-75E2-ED26-801D-58B427689671}"/>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2" name="Textplatzhalter 7">
            <a:extLst>
              <a:ext uri="{FF2B5EF4-FFF2-40B4-BE49-F238E27FC236}">
                <a16:creationId xmlns:a16="http://schemas.microsoft.com/office/drawing/2014/main" id="{60E98ABC-7CD1-99E5-203E-64FEB77D89B9}"/>
              </a:ext>
            </a:extLst>
          </p:cNvPr>
          <p:cNvSpPr>
            <a:spLocks noGrp="1"/>
          </p:cNvSpPr>
          <p:nvPr>
            <p:ph type="body" sz="quarter" idx="14"/>
          </p:nvPr>
        </p:nvSpPr>
        <p:spPr>
          <a:xfrm>
            <a:off x="1242467" y="1295400"/>
            <a:ext cx="10676484" cy="4664075"/>
          </a:xfrm>
        </p:spPr>
        <p:txBody>
          <a:body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98644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2" name="Titel 1">
            <a:extLst>
              <a:ext uri="{FF2B5EF4-FFF2-40B4-BE49-F238E27FC236}">
                <a16:creationId xmlns:a16="http://schemas.microsoft.com/office/drawing/2014/main" id="{08D832FC-C83D-1077-CB75-ED919CE8010B}"/>
              </a:ext>
            </a:extLst>
          </p:cNvPr>
          <p:cNvSpPr>
            <a:spLocks noGrp="1"/>
          </p:cNvSpPr>
          <p:nvPr>
            <p:ph type="ctrTitle" hasCustomPrompt="1"/>
          </p:nvPr>
        </p:nvSpPr>
        <p:spPr>
          <a:xfrm>
            <a:off x="1524000" y="1919773"/>
            <a:ext cx="9144000" cy="2598040"/>
          </a:xfrm>
          <a:prstGeom prst="rect">
            <a:avLst/>
          </a:prstGeom>
          <a:noFill/>
        </p:spPr>
        <p:txBody>
          <a:bodyPr anchor="ctr" anchorCtr="0">
            <a:normAutofit/>
          </a:bodyPr>
          <a:lstStyle>
            <a:lvl1pPr algn="ctr">
              <a:lnSpc>
                <a:spcPts val="5600"/>
              </a:lnSpc>
              <a:defRPr sz="5200">
                <a:solidFill>
                  <a:schemeClr val="tx1"/>
                </a:solidFill>
              </a:defRPr>
            </a:lvl1pPr>
          </a:lstStyle>
          <a:p>
            <a:r>
              <a:rPr lang="de-DE" dirty="0"/>
              <a:t>Mastertitelformat </a:t>
            </a:r>
            <a:br>
              <a:rPr lang="de-DE" dirty="0"/>
            </a:br>
            <a:r>
              <a:rPr lang="de-DE" dirty="0"/>
              <a:t>bearbeiten</a:t>
            </a: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8724AA88-6057-266F-166A-713F68DA7F57}"/>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Tree>
    <p:extLst>
      <p:ext uri="{BB962C8B-B14F-4D97-AF65-F5344CB8AC3E}">
        <p14:creationId xmlns:p14="http://schemas.microsoft.com/office/powerpoint/2010/main" val="7645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E1FF01"/>
        </a:solidFill>
        <a:effectLst/>
      </p:bgPr>
    </p:bg>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DB26F7F-58DE-5D36-32F4-3FE6CC127128}"/>
              </a:ext>
            </a:extLst>
          </p:cNvPr>
          <p:cNvSpPr/>
          <p:nvPr userDrawn="1"/>
        </p:nvSpPr>
        <p:spPr>
          <a:xfrm>
            <a:off x="261323" y="6271200"/>
            <a:ext cx="11657050" cy="306873"/>
          </a:xfrm>
          <a:prstGeom prst="roundRect">
            <a:avLst>
              <a:gd name="adj" fmla="val 50000"/>
            </a:avLst>
          </a:prstGeom>
          <a:no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4" name="Datumsplatzhalter 3">
            <a:extLst>
              <a:ext uri="{FF2B5EF4-FFF2-40B4-BE49-F238E27FC236}">
                <a16:creationId xmlns:a16="http://schemas.microsoft.com/office/drawing/2014/main" id="{CBAB5280-02DA-62D1-5780-5DBFE4D580C4}"/>
              </a:ext>
            </a:extLst>
          </p:cNvPr>
          <p:cNvSpPr>
            <a:spLocks noGrp="1"/>
          </p:cNvSpPr>
          <p:nvPr>
            <p:ph type="dt" sz="half" idx="10"/>
          </p:nvPr>
        </p:nvSpPr>
        <p:spPr>
          <a:xfrm>
            <a:off x="399892" y="6271200"/>
            <a:ext cx="2743200" cy="306873"/>
          </a:xfrm>
          <a:prstGeom prst="rect">
            <a:avLst/>
          </a:prstGeom>
        </p:spPr>
        <p:txBody>
          <a:bodyPr/>
          <a:lstStyle>
            <a:lvl1pPr algn="l">
              <a:defRPr sz="1200">
                <a:solidFill>
                  <a:schemeClr val="tx1"/>
                </a:solidFill>
              </a:defRPr>
            </a:lvl1pPr>
          </a:lstStyle>
          <a:p>
            <a:r>
              <a:rPr lang="de-AT" dirty="0"/>
              <a:t>16.08.23</a:t>
            </a:r>
            <a:endParaRPr lang="de-DE" dirty="0"/>
          </a:p>
        </p:txBody>
      </p:sp>
      <p:pic>
        <p:nvPicPr>
          <p:cNvPr id="12" name="Grafik 11">
            <a:extLst>
              <a:ext uri="{FF2B5EF4-FFF2-40B4-BE49-F238E27FC236}">
                <a16:creationId xmlns:a16="http://schemas.microsoft.com/office/drawing/2014/main" id="{455D5F3A-E0D4-F1C6-4E24-F1C02AE1826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259653" y="259451"/>
            <a:ext cx="2450789" cy="756548"/>
          </a:xfrm>
          <a:prstGeom prst="rect">
            <a:avLst/>
          </a:prstGeom>
        </p:spPr>
      </p:pic>
      <p:sp>
        <p:nvSpPr>
          <p:cNvPr id="9" name="Foliennummernplatzhalter 5">
            <a:extLst>
              <a:ext uri="{FF2B5EF4-FFF2-40B4-BE49-F238E27FC236}">
                <a16:creationId xmlns:a16="http://schemas.microsoft.com/office/drawing/2014/main" id="{E5AF4040-4CB1-2E5B-B976-386D75BA38DE}"/>
              </a:ext>
            </a:extLst>
          </p:cNvPr>
          <p:cNvSpPr>
            <a:spLocks noGrp="1"/>
          </p:cNvSpPr>
          <p:nvPr>
            <p:ph type="sldNum" sz="quarter" idx="12"/>
          </p:nvPr>
        </p:nvSpPr>
        <p:spPr>
          <a:xfrm>
            <a:off x="9092851" y="6271200"/>
            <a:ext cx="2743200" cy="306873"/>
          </a:xfrm>
        </p:spPr>
        <p:txBody>
          <a:bodyPr/>
          <a:lstStyle>
            <a:lvl1pPr>
              <a:defRPr>
                <a:solidFill>
                  <a:schemeClr val="tx1"/>
                </a:solidFill>
              </a:defRPr>
            </a:lvl1pPr>
          </a:lstStyle>
          <a:p>
            <a:fld id="{0587C55C-8FD2-3442-83A0-B9DD0B70EC6B}" type="slidenum">
              <a:rPr lang="de-DE" smtClean="0"/>
              <a:pPr/>
              <a:t>‹Nr.›</a:t>
            </a:fld>
            <a:endParaRPr lang="de-DE" dirty="0"/>
          </a:p>
        </p:txBody>
      </p:sp>
      <p:sp>
        <p:nvSpPr>
          <p:cNvPr id="3" name="Bildplatzhalter 4">
            <a:extLst>
              <a:ext uri="{FF2B5EF4-FFF2-40B4-BE49-F238E27FC236}">
                <a16:creationId xmlns:a16="http://schemas.microsoft.com/office/drawing/2014/main" id="{8724AA88-6057-266F-166A-713F68DA7F57}"/>
              </a:ext>
            </a:extLst>
          </p:cNvPr>
          <p:cNvSpPr>
            <a:spLocks noGrp="1"/>
          </p:cNvSpPr>
          <p:nvPr>
            <p:ph type="pic" sz="quarter" idx="13" hasCustomPrompt="1"/>
          </p:nvPr>
        </p:nvSpPr>
        <p:spPr>
          <a:xfrm>
            <a:off x="9481557" y="259451"/>
            <a:ext cx="2450791" cy="756548"/>
          </a:xfrm>
        </p:spPr>
        <p:txBody>
          <a:bodyPr/>
          <a:lstStyle>
            <a:lvl1pPr marL="0" indent="0" algn="r">
              <a:lnSpc>
                <a:spcPct val="100000"/>
              </a:lnSpc>
              <a:buFont typeface="Arial" panose="020B0604020202020204" pitchFamily="34" charset="0"/>
              <a:buNone/>
              <a:defRPr sz="800" i="1"/>
            </a:lvl1pPr>
          </a:lstStyle>
          <a:p>
            <a:r>
              <a:rPr lang="de-DE" dirty="0"/>
              <a:t>Institutionslogo einfügen</a:t>
            </a:r>
          </a:p>
        </p:txBody>
      </p:sp>
      <p:sp>
        <p:nvSpPr>
          <p:cNvPr id="5" name="Bildplatzhalter 14">
            <a:extLst>
              <a:ext uri="{FF2B5EF4-FFF2-40B4-BE49-F238E27FC236}">
                <a16:creationId xmlns:a16="http://schemas.microsoft.com/office/drawing/2014/main" id="{20943C66-2C9E-C9FC-D045-4403A2E1181F}"/>
              </a:ext>
            </a:extLst>
          </p:cNvPr>
          <p:cNvSpPr>
            <a:spLocks noGrp="1"/>
          </p:cNvSpPr>
          <p:nvPr>
            <p:ph type="pic" sz="quarter" idx="14" hasCustomPrompt="1"/>
          </p:nvPr>
        </p:nvSpPr>
        <p:spPr>
          <a:xfrm>
            <a:off x="273626" y="1401289"/>
            <a:ext cx="5764977" cy="4298868"/>
          </a:xfrm>
          <a:prstGeom prst="roundRect">
            <a:avLst>
              <a:gd name="adj" fmla="val 2568"/>
            </a:avLst>
          </a:prstGeom>
          <a:solidFill>
            <a:schemeClr val="bg2">
              <a:lumMod val="75000"/>
            </a:schemeClr>
          </a:solidFill>
        </p:spPr>
        <p:txBody>
          <a:bodyPr>
            <a:normAutofit/>
          </a:bodyPr>
          <a:lstStyle>
            <a:lvl1pPr marL="0" indent="0">
              <a:buFontTx/>
              <a:buNone/>
              <a:defRPr sz="1100" i="1">
                <a:latin typeface="+mn-lt"/>
              </a:defRPr>
            </a:lvl1pPr>
          </a:lstStyle>
          <a:p>
            <a:r>
              <a:rPr lang="de-DE" dirty="0"/>
              <a:t>Bild einfügen</a:t>
            </a:r>
          </a:p>
        </p:txBody>
      </p:sp>
      <p:sp>
        <p:nvSpPr>
          <p:cNvPr id="6" name="Titel 1">
            <a:extLst>
              <a:ext uri="{FF2B5EF4-FFF2-40B4-BE49-F238E27FC236}">
                <a16:creationId xmlns:a16="http://schemas.microsoft.com/office/drawing/2014/main" id="{1F79AD1D-B4A5-3798-54DC-799E5E019CDE}"/>
              </a:ext>
            </a:extLst>
          </p:cNvPr>
          <p:cNvSpPr>
            <a:spLocks noGrp="1"/>
          </p:cNvSpPr>
          <p:nvPr>
            <p:ph type="ctrTitle" hasCustomPrompt="1"/>
          </p:nvPr>
        </p:nvSpPr>
        <p:spPr>
          <a:xfrm>
            <a:off x="6153400" y="1395351"/>
            <a:ext cx="5682652" cy="4298868"/>
          </a:xfrm>
          <a:prstGeom prst="rect">
            <a:avLst/>
          </a:prstGeom>
          <a:noFill/>
        </p:spPr>
        <p:txBody>
          <a:bodyPr bIns="360000" anchor="ctr" anchorCtr="0">
            <a:normAutofit/>
          </a:bodyPr>
          <a:lstStyle>
            <a:lvl1pPr algn="ctr">
              <a:lnSpc>
                <a:spcPct val="100000"/>
              </a:lnSpc>
              <a:defRPr sz="4400">
                <a:solidFill>
                  <a:schemeClr val="tx1"/>
                </a:solidFill>
              </a:defRPr>
            </a:lvl1pPr>
          </a:lstStyle>
          <a:p>
            <a:r>
              <a:rPr lang="de-DE" dirty="0"/>
              <a:t>Vortragstitel </a:t>
            </a:r>
            <a:br>
              <a:rPr lang="de-DE" dirty="0"/>
            </a:br>
            <a:r>
              <a:rPr lang="de-DE" dirty="0"/>
              <a:t>bearbeiten</a:t>
            </a:r>
          </a:p>
        </p:txBody>
      </p:sp>
    </p:spTree>
    <p:extLst>
      <p:ext uri="{BB962C8B-B14F-4D97-AF65-F5344CB8AC3E}">
        <p14:creationId xmlns:p14="http://schemas.microsoft.com/office/powerpoint/2010/main" val="277889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9.svg"/><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slideLayout" Target="../slideLayouts/slideLayout11.xml"/><Relationship Id="rId9" Type="http://schemas.openxmlformats.org/officeDocument/2006/relationships/image" Target="../media/image1.png"/><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8FF5DF"/>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99BD7827-8D35-8C73-F87B-30BC2C218439}"/>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2912023466"/>
      </p:ext>
    </p:extLst>
  </p:cSld>
  <p:clrMap bg1="lt1" tx1="dk1" bg2="lt2" tx2="dk2" accent1="accent1" accent2="accent2" accent3="accent3" accent4="accent4" accent5="accent5" accent6="accent6" hlink="hlink" folHlink="folHlink"/>
  <p:sldLayoutIdLst>
    <p:sldLayoutId id="2147483658" r:id="rId1"/>
    <p:sldLayoutId id="2147483673" r:id="rId2"/>
    <p:sldLayoutId id="2147483659" r:id="rId3"/>
    <p:sldLayoutId id="2147483660" r:id="rId4"/>
    <p:sldLayoutId id="2147483661" r:id="rId5"/>
    <p:sldLayoutId id="2147483662" r:id="rId6"/>
    <p:sldLayoutId id="2147483663"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0"/>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1">
            <a:extLst>
              <a:ext uri="{96DAC541-7B7A-43D3-8B79-37D633B846F1}">
                <asvg:svgBlip xmlns:asvg="http://schemas.microsoft.com/office/drawing/2016/SVG/main" r:embed="rId12"/>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0DBC7"/>
        </a:solidFill>
        <a:effectLst/>
      </p:bgPr>
    </p:bg>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0B47F6B1-2315-32D1-3D3A-9DDDC6B7996E}"/>
              </a:ext>
            </a:extLst>
          </p:cNvPr>
          <p:cNvSpPr/>
          <p:nvPr userDrawn="1"/>
        </p:nvSpPr>
        <p:spPr>
          <a:xfrm>
            <a:off x="261323" y="6271200"/>
            <a:ext cx="11657050" cy="306873"/>
          </a:xfrm>
          <a:prstGeom prst="roundRect">
            <a:avLst>
              <a:gd name="adj" fmla="val 50000"/>
            </a:avLst>
          </a:prstGeom>
          <a:solidFill>
            <a:schemeClr val="tx1">
              <a:alpha val="0"/>
            </a:schemeClr>
          </a:solidFill>
          <a:ln w="6350">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pPr algn="l"/>
            <a:endParaRPr lang="de-DE" sz="4000" dirty="0">
              <a:solidFill>
                <a:schemeClr val="tx1"/>
              </a:solidFill>
            </a:endParaRPr>
          </a:p>
        </p:txBody>
      </p:sp>
      <p:sp>
        <p:nvSpPr>
          <p:cNvPr id="5" name="Fußzeilenplatzhalter 4">
            <a:extLst>
              <a:ext uri="{FF2B5EF4-FFF2-40B4-BE49-F238E27FC236}">
                <a16:creationId xmlns:a16="http://schemas.microsoft.com/office/drawing/2014/main" id="{20DD9826-279B-1A0F-A7F0-C658D1D8C7CF}"/>
              </a:ext>
            </a:extLst>
          </p:cNvPr>
          <p:cNvSpPr>
            <a:spLocks noGrp="1"/>
          </p:cNvSpPr>
          <p:nvPr>
            <p:ph type="ftr" sz="quarter" idx="3"/>
          </p:nvPr>
        </p:nvSpPr>
        <p:spPr>
          <a:xfrm>
            <a:off x="343942" y="6271200"/>
            <a:ext cx="3842649" cy="306873"/>
          </a:xfrm>
          <a:prstGeom prst="rect">
            <a:avLst/>
          </a:prstGeom>
        </p:spPr>
        <p:txBody>
          <a:bodyPr vert="horz" lIns="91440" tIns="45720" rIns="91440" bIns="45720" rtlCol="0" anchor="ctr"/>
          <a:lstStyle>
            <a:lvl1pPr algn="l">
              <a:defRPr sz="1200">
                <a:solidFill>
                  <a:schemeClr val="tx1"/>
                </a:solidFill>
              </a:defRPr>
            </a:lvl1pPr>
          </a:lstStyle>
          <a:p>
            <a:r>
              <a:rPr lang="de-DE" dirty="0"/>
              <a:t>Präsentationstitel</a:t>
            </a:r>
          </a:p>
        </p:txBody>
      </p:sp>
      <p:sp>
        <p:nvSpPr>
          <p:cNvPr id="6" name="Foliennummernplatzhalter 5">
            <a:extLst>
              <a:ext uri="{FF2B5EF4-FFF2-40B4-BE49-F238E27FC236}">
                <a16:creationId xmlns:a16="http://schemas.microsoft.com/office/drawing/2014/main" id="{C92C57AF-F530-D02E-7933-F82BF8CC551E}"/>
              </a:ext>
            </a:extLst>
          </p:cNvPr>
          <p:cNvSpPr>
            <a:spLocks noGrp="1"/>
          </p:cNvSpPr>
          <p:nvPr>
            <p:ph type="sldNum" sz="quarter" idx="4"/>
          </p:nvPr>
        </p:nvSpPr>
        <p:spPr>
          <a:xfrm>
            <a:off x="8217057" y="6271200"/>
            <a:ext cx="3651199" cy="306873"/>
          </a:xfrm>
          <a:prstGeom prst="rect">
            <a:avLst/>
          </a:prstGeom>
        </p:spPr>
        <p:txBody>
          <a:bodyPr vert="horz" lIns="91440" tIns="45720" rIns="91440" bIns="45720" rtlCol="0" anchor="ctr"/>
          <a:lstStyle>
            <a:lvl1pPr algn="r">
              <a:defRPr sz="1200">
                <a:solidFill>
                  <a:schemeClr val="tx1"/>
                </a:solidFill>
              </a:defRPr>
            </a:lvl1pPr>
          </a:lstStyle>
          <a:p>
            <a:fld id="{0587C55C-8FD2-3442-83A0-B9DD0B70EC6B}" type="slidenum">
              <a:rPr lang="de-DE" smtClean="0"/>
              <a:pPr/>
              <a:t>‹Nr.›</a:t>
            </a:fld>
            <a:endParaRPr lang="de-DE" dirty="0"/>
          </a:p>
        </p:txBody>
      </p:sp>
      <p:pic>
        <p:nvPicPr>
          <p:cNvPr id="14" name="Grafik 13">
            <a:extLst>
              <a:ext uri="{FF2B5EF4-FFF2-40B4-BE49-F238E27FC236}">
                <a16:creationId xmlns:a16="http://schemas.microsoft.com/office/drawing/2014/main" id="{DAA5F53A-E6BF-24F8-8264-41E1AE84FFC3}"/>
              </a:ext>
            </a:extLst>
          </p:cNvPr>
          <p:cNvPicPr>
            <a:picLocks noChangeAspect="1"/>
          </p:cNvPicPr>
          <p:nvPr userDrawn="1"/>
        </p:nvPicPr>
        <p:blipFill>
          <a:blip r:embed="rId9"/>
          <a:srcRect/>
          <a:stretch/>
        </p:blipFill>
        <p:spPr>
          <a:xfrm>
            <a:off x="261323" y="264608"/>
            <a:ext cx="728993" cy="750124"/>
          </a:xfrm>
          <a:prstGeom prst="rect">
            <a:avLst/>
          </a:prstGeom>
        </p:spPr>
      </p:pic>
      <p:sp>
        <p:nvSpPr>
          <p:cNvPr id="16" name="Titelplatzhalter 15">
            <a:extLst>
              <a:ext uri="{FF2B5EF4-FFF2-40B4-BE49-F238E27FC236}">
                <a16:creationId xmlns:a16="http://schemas.microsoft.com/office/drawing/2014/main" id="{A2BF9934-E2F2-C0AB-E539-3B7C604C7E5D}"/>
              </a:ext>
            </a:extLst>
          </p:cNvPr>
          <p:cNvSpPr>
            <a:spLocks noGrp="1"/>
          </p:cNvSpPr>
          <p:nvPr>
            <p:ph type="title"/>
          </p:nvPr>
        </p:nvSpPr>
        <p:spPr>
          <a:xfrm>
            <a:off x="1242466" y="291480"/>
            <a:ext cx="10728495" cy="696380"/>
          </a:xfrm>
          <a:prstGeom prst="roundRect">
            <a:avLst>
              <a:gd name="adj" fmla="val 50000"/>
            </a:avLst>
          </a:prstGeom>
          <a:solidFill>
            <a:srgbClr val="E1FF01"/>
          </a:solidFill>
        </p:spPr>
        <p:txBody>
          <a:bodyPr vert="horz" lIns="180000" tIns="45720" rIns="91440" bIns="45720" rtlCol="0" anchor="ctr">
            <a:noAutofit/>
          </a:bodyPr>
          <a:lstStyle/>
          <a:p>
            <a:r>
              <a:rPr lang="de-DE" dirty="0"/>
              <a:t>Mastertitelformat bearbeiten</a:t>
            </a:r>
          </a:p>
        </p:txBody>
      </p:sp>
      <p:sp>
        <p:nvSpPr>
          <p:cNvPr id="2" name="Textplatzhalter 2">
            <a:extLst>
              <a:ext uri="{FF2B5EF4-FFF2-40B4-BE49-F238E27FC236}">
                <a16:creationId xmlns:a16="http://schemas.microsoft.com/office/drawing/2014/main" id="{5D9D83E8-4B4D-827E-F8FE-90D326A7DF71}"/>
              </a:ext>
            </a:extLst>
          </p:cNvPr>
          <p:cNvSpPr>
            <a:spLocks noGrp="1"/>
          </p:cNvSpPr>
          <p:nvPr>
            <p:ph type="body" idx="1"/>
          </p:nvPr>
        </p:nvSpPr>
        <p:spPr>
          <a:xfrm>
            <a:off x="1345150" y="1594532"/>
            <a:ext cx="10523106" cy="4284833"/>
          </a:xfrm>
          <a:prstGeom prst="roundRect">
            <a:avLst>
              <a:gd name="adj" fmla="val 2022"/>
            </a:avLst>
          </a:prstGeom>
        </p:spPr>
        <p:txBody>
          <a:bodyPr vert="horz" lIns="91440" tIns="45720" rIns="91440" bIns="45720" rtlCol="0">
            <a:noAutofit/>
          </a:bodyPr>
          <a:lstStyle/>
          <a:p>
            <a:pPr lvl="0"/>
            <a:r>
              <a:rPr lang="de-DE" dirty="0"/>
              <a:t>Headline ohne Aufzählung</a:t>
            </a:r>
          </a:p>
          <a:p>
            <a:pPr lvl="0"/>
            <a:r>
              <a:rPr lang="de-DE" dirty="0"/>
              <a:t>Unterüberschrift</a:t>
            </a:r>
          </a:p>
          <a:p>
            <a:pPr lvl="1"/>
            <a:r>
              <a:rPr lang="de-DE" dirty="0"/>
              <a:t>Aufzählung 1</a:t>
            </a:r>
          </a:p>
          <a:p>
            <a:pPr lvl="1"/>
            <a:r>
              <a:rPr lang="de-DE" dirty="0"/>
              <a:t>Aufzählung 2</a:t>
            </a:r>
          </a:p>
          <a:p>
            <a:pPr lvl="2"/>
            <a:r>
              <a:rPr lang="de-DE" dirty="0"/>
              <a:t>Ebene 3</a:t>
            </a:r>
            <a:br>
              <a:rPr lang="de-DE" dirty="0"/>
            </a:br>
            <a:r>
              <a:rPr lang="de-DE" dirty="0" err="1"/>
              <a:t>ffffsdddd</a:t>
            </a:r>
            <a:endParaRPr lang="de-DE" dirty="0"/>
          </a:p>
        </p:txBody>
      </p:sp>
    </p:spTree>
    <p:extLst>
      <p:ext uri="{BB962C8B-B14F-4D97-AF65-F5344CB8AC3E}">
        <p14:creationId xmlns:p14="http://schemas.microsoft.com/office/powerpoint/2010/main" val="389157844"/>
      </p:ext>
    </p:extLst>
  </p:cSld>
  <p:clrMap bg1="lt1" tx1="dk1" bg2="lt2" tx2="dk2" accent1="accent1" accent2="accent2" accent3="accent3" accent4="accent4" accent5="accent5" accent6="accent6" hlink="hlink" folHlink="folHlink"/>
  <p:sldLayoutIdLst>
    <p:sldLayoutId id="2147483665" r:id="rId1"/>
    <p:sldLayoutId id="2147483674" r:id="rId2"/>
    <p:sldLayoutId id="2147483666" r:id="rId3"/>
    <p:sldLayoutId id="2147483667" r:id="rId4"/>
    <p:sldLayoutId id="2147483668" r:id="rId5"/>
    <p:sldLayoutId id="2147483669" r:id="rId6"/>
    <p:sldLayoutId id="2147483670" r:id="rId7"/>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457200" indent="-457200" algn="l" defTabSz="914400" rtl="0" eaLnBrk="1" latinLnBrk="0" hangingPunct="1">
        <a:lnSpc>
          <a:spcPts val="3000"/>
        </a:lnSpc>
        <a:spcBef>
          <a:spcPts val="1000"/>
        </a:spcBef>
        <a:buSzPct val="100000"/>
        <a:buFontTx/>
        <a:buBlip>
          <a:blip r:embed="rId10">
            <a:extLst>
              <a:ext uri="{96DAC541-7B7A-43D3-8B79-37D633B846F1}">
                <asvg:svgBlip xmlns:asvg="http://schemas.microsoft.com/office/drawing/2016/SVG/main" r:embed="rId11"/>
              </a:ext>
            </a:extLst>
          </a:blip>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12"/>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13">
            <a:extLst>
              <a:ext uri="{96DAC541-7B7A-43D3-8B79-37D633B846F1}">
                <asvg:svgBlip xmlns:asvg="http://schemas.microsoft.com/office/drawing/2016/SVG/main" r:embed="rId14"/>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AT" dirty="0"/>
              <a:t>07.08.2025</a:t>
            </a:r>
            <a:endParaRPr lang="de-DE" dirty="0"/>
          </a:p>
        </p:txBody>
      </p:sp>
      <p:sp>
        <p:nvSpPr>
          <p:cNvPr id="3" name="Foliennummernplatzhalter 2"/>
          <p:cNvSpPr>
            <a:spLocks noGrp="1"/>
          </p:cNvSpPr>
          <p:nvPr>
            <p:ph type="sldNum" sz="quarter" idx="12"/>
          </p:nvPr>
        </p:nvSpPr>
        <p:spPr/>
        <p:txBody>
          <a:bodyPr/>
          <a:lstStyle/>
          <a:p>
            <a:fld id="{0587C55C-8FD2-3442-83A0-B9DD0B70EC6B}" type="slidenum">
              <a:rPr lang="de-DE" smtClean="0"/>
              <a:pPr/>
              <a:t>1</a:t>
            </a:fld>
            <a:endParaRPr lang="de-DE" dirty="0"/>
          </a:p>
        </p:txBody>
      </p:sp>
      <p:pic>
        <p:nvPicPr>
          <p:cNvPr id="7" name="Bildplatzhalt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293" r="5293"/>
          <a:stretch>
            <a:fillRect/>
          </a:stretch>
        </p:blipFill>
        <p:spPr/>
      </p:pic>
      <p:sp>
        <p:nvSpPr>
          <p:cNvPr id="6" name="Titel 5"/>
          <p:cNvSpPr>
            <a:spLocks noGrp="1"/>
          </p:cNvSpPr>
          <p:nvPr>
            <p:ph type="ctrTitle"/>
          </p:nvPr>
        </p:nvSpPr>
        <p:spPr/>
        <p:txBody>
          <a:bodyPr>
            <a:normAutofit/>
          </a:bodyPr>
          <a:lstStyle/>
          <a:p>
            <a:r>
              <a:rPr lang="en-US" sz="5400" dirty="0"/>
              <a:t>Emergency on the ski slope</a:t>
            </a:r>
            <a:endParaRPr lang="de-AT" sz="5400" dirty="0"/>
          </a:p>
        </p:txBody>
      </p:sp>
      <p:sp>
        <p:nvSpPr>
          <p:cNvPr id="5" name="Bildplatzhalter 4"/>
          <p:cNvSpPr>
            <a:spLocks noGrp="1"/>
          </p:cNvSpPr>
          <p:nvPr>
            <p:ph type="pic" sz="quarter" idx="13"/>
          </p:nvPr>
        </p:nvSpPr>
        <p:spPr/>
        <p:txBody>
          <a:bodyPr/>
          <a:lstStyle/>
          <a:p>
            <a:endParaRPr lang="de-AT"/>
          </a:p>
        </p:txBody>
      </p:sp>
      <p:sp>
        <p:nvSpPr>
          <p:cNvPr id="8" name="Textplatzhalter 37">
            <a:extLst>
              <a:ext uri="{FF2B5EF4-FFF2-40B4-BE49-F238E27FC236}">
                <a16:creationId xmlns:a16="http://schemas.microsoft.com/office/drawing/2014/main" id="{987A13CE-0BE1-B5B4-BC7E-5ECFFF835A03}"/>
              </a:ext>
            </a:extLst>
          </p:cNvPr>
          <p:cNvSpPr txBox="1">
            <a:spLocks/>
          </p:cNvSpPr>
          <p:nvPr/>
        </p:nvSpPr>
        <p:spPr>
          <a:xfrm>
            <a:off x="273626" y="5540782"/>
            <a:ext cx="6738216" cy="306874"/>
          </a:xfrm>
          <a:prstGeom prst="roundRect">
            <a:avLst>
              <a:gd name="adj" fmla="val 2022"/>
            </a:avLst>
          </a:prstGeom>
        </p:spPr>
        <p:txBody>
          <a:bodyPr/>
          <a:lstStyle>
            <a:lvl1pPr marL="457200" indent="-457200" algn="l" defTabSz="914400" rtl="0" eaLnBrk="1" latinLnBrk="0" hangingPunct="1">
              <a:lnSpc>
                <a:spcPts val="3000"/>
              </a:lnSpc>
              <a:spcBef>
                <a:spcPts val="1000"/>
              </a:spcBef>
              <a:buSzPct val="100000"/>
              <a:buFontTx/>
              <a:buBlip>
                <a:blip r:embed="rId4"/>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4"/>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5">
                  <a:extLst>
                    <a:ext uri="{96DAC541-7B7A-43D3-8B79-37D633B846F1}">
                      <asvg:svgBlip xmlns:asvg="http://schemas.microsoft.com/office/drawing/2016/SVG/main" r:embed="rId6"/>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5">
                  <a:extLst>
                    <a:ext uri="{96DAC541-7B7A-43D3-8B79-37D633B846F1}">
                      <asvg:svgBlip xmlns:asvg="http://schemas.microsoft.com/office/drawing/2016/SVG/main" r:embed="rId6"/>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600" dirty="0">
                <a:solidFill>
                  <a:schemeClr val="bg2">
                    <a:lumMod val="75000"/>
                  </a:schemeClr>
                </a:solidFill>
              </a:rPr>
              <a:t>© snow institute / LWD Tirol</a:t>
            </a:r>
          </a:p>
        </p:txBody>
      </p:sp>
    </p:spTree>
    <p:extLst>
      <p:ext uri="{BB962C8B-B14F-4D97-AF65-F5344CB8AC3E}">
        <p14:creationId xmlns:p14="http://schemas.microsoft.com/office/powerpoint/2010/main" val="30605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t>10</a:t>
            </a:fld>
            <a:endParaRPr lang="de-DE"/>
          </a:p>
        </p:txBody>
      </p:sp>
      <p:sp>
        <p:nvSpPr>
          <p:cNvPr id="3" name="Titel 2"/>
          <p:cNvSpPr>
            <a:spLocks noGrp="1"/>
          </p:cNvSpPr>
          <p:nvPr>
            <p:ph type="title"/>
          </p:nvPr>
        </p:nvSpPr>
        <p:spPr/>
        <p:txBody>
          <a:bodyPr/>
          <a:lstStyle/>
          <a:p>
            <a:r>
              <a:rPr lang="de-DE" dirty="0"/>
              <a:t>Initial </a:t>
            </a:r>
            <a:r>
              <a:rPr lang="de-DE" dirty="0" err="1"/>
              <a:t>assessment</a:t>
            </a:r>
            <a:endParaRPr lang="de-AT" dirty="0"/>
          </a:p>
        </p:txBody>
      </p:sp>
      <p:sp>
        <p:nvSpPr>
          <p:cNvPr id="4" name="Fußzeilenplatzhalter 3"/>
          <p:cNvSpPr>
            <a:spLocks noGrp="1"/>
          </p:cNvSpPr>
          <p:nvPr>
            <p:ph type="ftr" sz="quarter" idx="3"/>
          </p:nvPr>
        </p:nvSpPr>
        <p:spPr/>
        <p:txBody>
          <a:bodyPr/>
          <a:lstStyle/>
          <a:p>
            <a:r>
              <a:rPr lang="en-US" dirty="0"/>
              <a:t>Emergency on ski </a:t>
            </a:r>
            <a:r>
              <a:rPr lang="en-US" dirty="0" err="1"/>
              <a:t>piste</a:t>
            </a:r>
            <a:endParaRPr lang="de-DE" dirty="0"/>
          </a:p>
        </p:txBody>
      </p:sp>
      <p:sp>
        <p:nvSpPr>
          <p:cNvPr id="5" name="Textplatzhalter 4"/>
          <p:cNvSpPr>
            <a:spLocks noGrp="1"/>
          </p:cNvSpPr>
          <p:nvPr>
            <p:ph type="body" sz="quarter" idx="14"/>
          </p:nvPr>
        </p:nvSpPr>
        <p:spPr/>
        <p:txBody>
          <a:bodyPr/>
          <a:lstStyle/>
          <a:p>
            <a:pPr marL="0" indent="0">
              <a:buNone/>
            </a:pPr>
            <a:r>
              <a:rPr lang="en-US" sz="2800" b="1" dirty="0"/>
              <a:t>Your own safety and patient safety</a:t>
            </a:r>
          </a:p>
          <a:p>
            <a:pPr marL="0" indent="0">
              <a:buNone/>
            </a:pPr>
            <a:endParaRPr lang="de-DE" dirty="0"/>
          </a:p>
          <a:p>
            <a:r>
              <a:rPr lang="en-US" dirty="0"/>
              <a:t>What about safety for the helpers and the patient?</a:t>
            </a:r>
          </a:p>
          <a:p>
            <a:pPr marL="0" indent="0">
              <a:buNone/>
            </a:pPr>
            <a:endParaRPr lang="de-AT" dirty="0"/>
          </a:p>
          <a:p>
            <a:pPr marL="0" indent="0">
              <a:buNone/>
            </a:pPr>
            <a:r>
              <a:rPr lang="en-US" dirty="0"/>
              <a:t>For example: Can skiers descending the slope see the accident site and avoid it or not?</a:t>
            </a:r>
            <a:endParaRPr lang="de-AT" dirty="0"/>
          </a:p>
        </p:txBody>
      </p:sp>
    </p:spTree>
    <p:extLst>
      <p:ext uri="{BB962C8B-B14F-4D97-AF65-F5344CB8AC3E}">
        <p14:creationId xmlns:p14="http://schemas.microsoft.com/office/powerpoint/2010/main" val="4261625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t>11</a:t>
            </a:fld>
            <a:endParaRPr lang="de-DE"/>
          </a:p>
        </p:txBody>
      </p:sp>
      <p:sp>
        <p:nvSpPr>
          <p:cNvPr id="3" name="Titel 2"/>
          <p:cNvSpPr>
            <a:spLocks noGrp="1"/>
          </p:cNvSpPr>
          <p:nvPr>
            <p:ph type="title"/>
          </p:nvPr>
        </p:nvSpPr>
        <p:spPr/>
        <p:txBody>
          <a:bodyPr/>
          <a:lstStyle/>
          <a:p>
            <a:r>
              <a:rPr lang="de-DE" dirty="0"/>
              <a:t>Initial </a:t>
            </a:r>
            <a:r>
              <a:rPr lang="de-DE" dirty="0" err="1"/>
              <a:t>assessment</a:t>
            </a:r>
            <a:endParaRPr lang="de-AT" dirty="0"/>
          </a:p>
        </p:txBody>
      </p:sp>
      <p:sp>
        <p:nvSpPr>
          <p:cNvPr id="4" name="Fußzeilenplatzhalter 3"/>
          <p:cNvSpPr>
            <a:spLocks noGrp="1"/>
          </p:cNvSpPr>
          <p:nvPr>
            <p:ph type="ftr" sz="quarter" idx="3"/>
          </p:nvPr>
        </p:nvSpPr>
        <p:spPr/>
        <p:txBody>
          <a:bodyPr/>
          <a:lstStyle/>
          <a:p>
            <a:r>
              <a:rPr lang="en-US" dirty="0"/>
              <a:t>Emergency on ski </a:t>
            </a:r>
            <a:r>
              <a:rPr lang="en-US" dirty="0" err="1"/>
              <a:t>piste</a:t>
            </a:r>
            <a:endParaRPr lang="de-DE" dirty="0"/>
          </a:p>
        </p:txBody>
      </p:sp>
      <p:sp>
        <p:nvSpPr>
          <p:cNvPr id="5" name="Textplatzhalter 4"/>
          <p:cNvSpPr>
            <a:spLocks noGrp="1"/>
          </p:cNvSpPr>
          <p:nvPr>
            <p:ph type="body" sz="quarter" idx="14"/>
          </p:nvPr>
        </p:nvSpPr>
        <p:spPr/>
        <p:txBody>
          <a:bodyPr/>
          <a:lstStyle/>
          <a:p>
            <a:pPr marL="0" indent="0">
              <a:buNone/>
            </a:pPr>
            <a:r>
              <a:rPr lang="en-US" sz="2800" b="1" dirty="0"/>
              <a:t>Further helpers and emergency call</a:t>
            </a:r>
            <a:endParaRPr lang="de-DE" sz="2800" b="1" dirty="0"/>
          </a:p>
          <a:p>
            <a:pPr marL="0" indent="0">
              <a:buNone/>
            </a:pPr>
            <a:endParaRPr lang="de-DE" dirty="0"/>
          </a:p>
          <a:p>
            <a:r>
              <a:rPr lang="en-US" dirty="0"/>
              <a:t>Can the helper handle the situation alone or with the group? </a:t>
            </a:r>
          </a:p>
          <a:p>
            <a:pPr marL="0" indent="0">
              <a:buNone/>
            </a:pPr>
            <a:endParaRPr lang="de-DE" dirty="0"/>
          </a:p>
          <a:p>
            <a:r>
              <a:rPr lang="en-US" dirty="0"/>
              <a:t>Should the emergency call be made immediately, or is there another priority?</a:t>
            </a:r>
            <a:endParaRPr lang="de-AT" dirty="0"/>
          </a:p>
        </p:txBody>
      </p:sp>
    </p:spTree>
    <p:extLst>
      <p:ext uri="{BB962C8B-B14F-4D97-AF65-F5344CB8AC3E}">
        <p14:creationId xmlns:p14="http://schemas.microsoft.com/office/powerpoint/2010/main" val="97967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EBAC-D88B-15A8-A496-95348FCCB28A}"/>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DD78214-2D1B-0F5A-F3A9-FD6F81049EC3}"/>
              </a:ext>
            </a:extLst>
          </p:cNvPr>
          <p:cNvSpPr>
            <a:spLocks noGrp="1"/>
          </p:cNvSpPr>
          <p:nvPr>
            <p:ph type="sldNum" sz="quarter" idx="12"/>
          </p:nvPr>
        </p:nvSpPr>
        <p:spPr/>
        <p:txBody>
          <a:bodyPr/>
          <a:lstStyle/>
          <a:p>
            <a:fld id="{0587C55C-8FD2-3442-83A0-B9DD0B70EC6B}" type="slidenum">
              <a:rPr lang="de-DE" smtClean="0"/>
              <a:pPr/>
              <a:t>12</a:t>
            </a:fld>
            <a:endParaRPr lang="de-DE" dirty="0"/>
          </a:p>
        </p:txBody>
      </p:sp>
      <p:sp>
        <p:nvSpPr>
          <p:cNvPr id="3" name="Textplatzhalter 2">
            <a:extLst>
              <a:ext uri="{FF2B5EF4-FFF2-40B4-BE49-F238E27FC236}">
                <a16:creationId xmlns:a16="http://schemas.microsoft.com/office/drawing/2014/main" id="{B3698BC3-D44C-D79D-576D-5B9DF88F7B77}"/>
              </a:ext>
            </a:extLst>
          </p:cNvPr>
          <p:cNvSpPr>
            <a:spLocks noGrp="1"/>
          </p:cNvSpPr>
          <p:nvPr>
            <p:ph type="body" sz="quarter" idx="13"/>
          </p:nvPr>
        </p:nvSpPr>
        <p:spPr>
          <a:xfrm>
            <a:off x="261937" y="1091954"/>
            <a:ext cx="11656435" cy="664041"/>
          </a:xfrm>
          <a:noFill/>
          <a:ln>
            <a:solidFill>
              <a:srgbClr val="8FF5DF"/>
            </a:solidFill>
          </a:ln>
        </p:spPr>
        <p:txBody>
          <a:bodyPr vert="horz" lIns="91440" tIns="45720" rIns="91440" bIns="45720" rtlCol="0" anchor="ctr">
            <a:noAutofit/>
          </a:bodyPr>
          <a:lstStyle/>
          <a:p>
            <a:r>
              <a:rPr lang="de-DE" dirty="0"/>
              <a:t>01 10 </a:t>
            </a:r>
            <a:r>
              <a:rPr lang="de-DE" dirty="0" err="1"/>
              <a:t>for</a:t>
            </a:r>
            <a:r>
              <a:rPr lang="de-DE" dirty="0"/>
              <a:t> 10</a:t>
            </a:r>
            <a:endParaRPr lang="de-AT" dirty="0"/>
          </a:p>
        </p:txBody>
      </p:sp>
      <p:sp>
        <p:nvSpPr>
          <p:cNvPr id="4" name="Textplatzhalter 3">
            <a:extLst>
              <a:ext uri="{FF2B5EF4-FFF2-40B4-BE49-F238E27FC236}">
                <a16:creationId xmlns:a16="http://schemas.microsoft.com/office/drawing/2014/main" id="{FB177109-B541-D21C-2733-356A8F1952DA}"/>
              </a:ext>
            </a:extLst>
          </p:cNvPr>
          <p:cNvSpPr>
            <a:spLocks noGrp="1"/>
          </p:cNvSpPr>
          <p:nvPr>
            <p:ph type="body" sz="quarter" idx="14"/>
          </p:nvPr>
        </p:nvSpPr>
        <p:spPr>
          <a:xfrm>
            <a:off x="261937" y="1834592"/>
            <a:ext cx="11656435" cy="664041"/>
          </a:xfrm>
          <a:noFill/>
          <a:ln>
            <a:solidFill>
              <a:srgbClr val="8FF5DF"/>
            </a:solidFill>
          </a:ln>
        </p:spPr>
        <p:txBody>
          <a:bodyPr vert="horz" lIns="91440" tIns="45720" rIns="91440" bIns="45720" rtlCol="0" anchor="ctr">
            <a:noAutofit/>
          </a:bodyPr>
          <a:lstStyle/>
          <a:p>
            <a:r>
              <a:rPr lang="de-DE"/>
              <a:t>02 Initial </a:t>
            </a:r>
            <a:r>
              <a:rPr lang="de-DE" dirty="0" err="1"/>
              <a:t>assessment</a:t>
            </a:r>
            <a:endParaRPr lang="de-AT" dirty="0"/>
          </a:p>
        </p:txBody>
      </p:sp>
      <p:sp>
        <p:nvSpPr>
          <p:cNvPr id="5" name="Textplatzhalter 4">
            <a:extLst>
              <a:ext uri="{FF2B5EF4-FFF2-40B4-BE49-F238E27FC236}">
                <a16:creationId xmlns:a16="http://schemas.microsoft.com/office/drawing/2014/main" id="{D662ACD9-6A88-9D72-2294-B03D6442223B}"/>
              </a:ext>
            </a:extLst>
          </p:cNvPr>
          <p:cNvSpPr>
            <a:spLocks noGrp="1"/>
          </p:cNvSpPr>
          <p:nvPr>
            <p:ph type="body" sz="quarter" idx="15"/>
          </p:nvPr>
        </p:nvSpPr>
        <p:spPr>
          <a:xfrm>
            <a:off x="261936" y="2569976"/>
            <a:ext cx="11656435" cy="664041"/>
          </a:xfrm>
          <a:solidFill>
            <a:srgbClr val="8FF5DF"/>
          </a:solidFill>
        </p:spPr>
        <p:txBody>
          <a:bodyPr vert="horz" lIns="91440" tIns="45720" rIns="91440" bIns="45720" rtlCol="0" anchor="ctr">
            <a:noAutofit/>
          </a:bodyPr>
          <a:lstStyle/>
          <a:p>
            <a:r>
              <a:rPr lang="de-DE" dirty="0"/>
              <a:t>03 </a:t>
            </a:r>
            <a:r>
              <a:rPr lang="de-DE" dirty="0" err="1"/>
              <a:t>Securing</a:t>
            </a:r>
            <a:r>
              <a:rPr lang="de-DE" dirty="0"/>
              <a:t> </a:t>
            </a:r>
            <a:r>
              <a:rPr lang="de-DE" dirty="0" err="1"/>
              <a:t>the</a:t>
            </a:r>
            <a:r>
              <a:rPr lang="de-DE" dirty="0"/>
              <a:t> </a:t>
            </a:r>
            <a:r>
              <a:rPr lang="de-DE" dirty="0" err="1"/>
              <a:t>accident</a:t>
            </a:r>
            <a:r>
              <a:rPr lang="de-DE" dirty="0"/>
              <a:t> </a:t>
            </a:r>
            <a:r>
              <a:rPr lang="de-DE" dirty="0" err="1"/>
              <a:t>site</a:t>
            </a:r>
            <a:endParaRPr lang="de-AT" dirty="0"/>
          </a:p>
        </p:txBody>
      </p:sp>
      <p:sp>
        <p:nvSpPr>
          <p:cNvPr id="6" name="Textplatzhalter 5">
            <a:extLst>
              <a:ext uri="{FF2B5EF4-FFF2-40B4-BE49-F238E27FC236}">
                <a16:creationId xmlns:a16="http://schemas.microsoft.com/office/drawing/2014/main" id="{B42365D2-F26E-A022-56DC-3BC20E710AA1}"/>
              </a:ext>
            </a:extLst>
          </p:cNvPr>
          <p:cNvSpPr>
            <a:spLocks noGrp="1"/>
          </p:cNvSpPr>
          <p:nvPr>
            <p:ph type="body" sz="quarter" idx="16"/>
          </p:nvPr>
        </p:nvSpPr>
        <p:spPr>
          <a:xfrm>
            <a:off x="261935" y="3312614"/>
            <a:ext cx="11656435" cy="664041"/>
          </a:xfrm>
          <a:noFill/>
          <a:ln>
            <a:solidFill>
              <a:srgbClr val="8FF5DF"/>
            </a:solidFill>
          </a:ln>
        </p:spPr>
        <p:txBody>
          <a:bodyPr vert="horz" lIns="91440" tIns="45720" rIns="91440" bIns="45720" rtlCol="0" anchor="ctr">
            <a:noAutofit/>
          </a:bodyPr>
          <a:lstStyle/>
          <a:p>
            <a:r>
              <a:rPr lang="de-DE"/>
              <a:t>04 Emergency </a:t>
            </a:r>
            <a:r>
              <a:rPr lang="de-DE" dirty="0" err="1"/>
              <a:t>call</a:t>
            </a:r>
            <a:endParaRPr lang="de-AT" dirty="0"/>
          </a:p>
        </p:txBody>
      </p:sp>
      <p:sp>
        <p:nvSpPr>
          <p:cNvPr id="7" name="Textplatzhalter 6">
            <a:extLst>
              <a:ext uri="{FF2B5EF4-FFF2-40B4-BE49-F238E27FC236}">
                <a16:creationId xmlns:a16="http://schemas.microsoft.com/office/drawing/2014/main" id="{0C6AF21D-56B9-0211-E536-5E243955F551}"/>
              </a:ext>
            </a:extLst>
          </p:cNvPr>
          <p:cNvSpPr>
            <a:spLocks noGrp="1"/>
          </p:cNvSpPr>
          <p:nvPr>
            <p:ph type="body" sz="quarter" idx="17"/>
          </p:nvPr>
        </p:nvSpPr>
        <p:spPr>
          <a:xfrm>
            <a:off x="261934" y="4055252"/>
            <a:ext cx="11656435" cy="664041"/>
          </a:xfrm>
          <a:noFill/>
          <a:ln>
            <a:solidFill>
              <a:srgbClr val="8FF5DF"/>
            </a:solidFill>
          </a:ln>
        </p:spPr>
        <p:txBody>
          <a:bodyPr vert="horz" lIns="91440" tIns="45720" rIns="91440" bIns="45720" rtlCol="0" anchor="ctr">
            <a:noAutofit/>
          </a:bodyPr>
          <a:lstStyle/>
          <a:p>
            <a:r>
              <a:rPr lang="de-DE" dirty="0"/>
              <a:t>05 First </a:t>
            </a:r>
            <a:r>
              <a:rPr lang="de-DE" dirty="0" err="1"/>
              <a:t>aid</a:t>
            </a:r>
            <a:r>
              <a:rPr lang="de-DE" dirty="0"/>
              <a:t> </a:t>
            </a:r>
            <a:r>
              <a:rPr lang="de-DE" dirty="0" err="1"/>
              <a:t>measures</a:t>
            </a:r>
            <a:endParaRPr lang="de-AT" dirty="0"/>
          </a:p>
        </p:txBody>
      </p:sp>
      <p:sp>
        <p:nvSpPr>
          <p:cNvPr id="8" name="Textplatzhalter 7">
            <a:extLst>
              <a:ext uri="{FF2B5EF4-FFF2-40B4-BE49-F238E27FC236}">
                <a16:creationId xmlns:a16="http://schemas.microsoft.com/office/drawing/2014/main" id="{69868B13-98A8-8245-CDD7-62507422BD5A}"/>
              </a:ext>
            </a:extLst>
          </p:cNvPr>
          <p:cNvSpPr>
            <a:spLocks noGrp="1"/>
          </p:cNvSpPr>
          <p:nvPr>
            <p:ph type="body" sz="quarter" idx="18"/>
          </p:nvPr>
        </p:nvSpPr>
        <p:spPr>
          <a:xfrm>
            <a:off x="261934" y="4790636"/>
            <a:ext cx="11656435" cy="664041"/>
          </a:xfrm>
          <a:noFill/>
          <a:ln>
            <a:solidFill>
              <a:srgbClr val="8FF5DF"/>
            </a:solidFill>
          </a:ln>
        </p:spPr>
        <p:txBody>
          <a:bodyPr vert="horz" lIns="91440" tIns="45720" rIns="91440" bIns="45720" rtlCol="0" anchor="ctr">
            <a:noAutofit/>
          </a:bodyPr>
          <a:lstStyle/>
          <a:p>
            <a:r>
              <a:rPr lang="de-DE"/>
              <a:t>06 Ski </a:t>
            </a:r>
            <a:r>
              <a:rPr lang="de-DE" dirty="0" err="1"/>
              <a:t>patrol</a:t>
            </a:r>
            <a:endParaRPr lang="de-AT" dirty="0"/>
          </a:p>
        </p:txBody>
      </p:sp>
      <p:sp>
        <p:nvSpPr>
          <p:cNvPr id="9" name="Fußzeilenplatzhalter 8">
            <a:extLst>
              <a:ext uri="{FF2B5EF4-FFF2-40B4-BE49-F238E27FC236}">
                <a16:creationId xmlns:a16="http://schemas.microsoft.com/office/drawing/2014/main" id="{21F2E3E0-E3DA-84F3-51B3-0A1F3ABC2A11}"/>
              </a:ext>
            </a:extLst>
          </p:cNvPr>
          <p:cNvSpPr>
            <a:spLocks noGrp="1"/>
          </p:cNvSpPr>
          <p:nvPr>
            <p:ph type="ftr" sz="quarter" idx="3"/>
          </p:nvPr>
        </p:nvSpPr>
        <p:spPr/>
        <p:txBody>
          <a:bodyPr/>
          <a:lstStyle/>
          <a:p>
            <a:r>
              <a:rPr lang="en-US" dirty="0"/>
              <a:t>Emergency on ski </a:t>
            </a:r>
            <a:r>
              <a:rPr lang="en-US" dirty="0" err="1"/>
              <a:t>piste</a:t>
            </a:r>
            <a:endParaRPr lang="de-DE" dirty="0"/>
          </a:p>
        </p:txBody>
      </p:sp>
      <p:sp>
        <p:nvSpPr>
          <p:cNvPr id="10" name="Textplatzhalter 6">
            <a:extLst>
              <a:ext uri="{FF2B5EF4-FFF2-40B4-BE49-F238E27FC236}">
                <a16:creationId xmlns:a16="http://schemas.microsoft.com/office/drawing/2014/main" id="{34935523-05A6-F749-303E-4CBD0C4E5CE1}"/>
              </a:ext>
            </a:extLst>
          </p:cNvPr>
          <p:cNvSpPr txBox="1">
            <a:spLocks/>
          </p:cNvSpPr>
          <p:nvPr/>
        </p:nvSpPr>
        <p:spPr>
          <a:xfrm>
            <a:off x="261934" y="5526020"/>
            <a:ext cx="11656435" cy="664041"/>
          </a:xfrm>
          <a:prstGeom prst="roundRect">
            <a:avLst>
              <a:gd name="adj" fmla="val 50000"/>
            </a:avLst>
          </a:prstGeom>
          <a:noFill/>
          <a:ln>
            <a:solidFill>
              <a:srgbClr val="8FF5DF"/>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3"/>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4pPr>
            <a:lvl5pPr marL="20574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Conclusion</a:t>
            </a:r>
            <a:endParaRPr lang="de-AT" dirty="0"/>
          </a:p>
        </p:txBody>
      </p:sp>
    </p:spTree>
    <p:extLst>
      <p:ext uri="{BB962C8B-B14F-4D97-AF65-F5344CB8AC3E}">
        <p14:creationId xmlns:p14="http://schemas.microsoft.com/office/powerpoint/2010/main" val="329872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Securing</a:t>
            </a:r>
            <a:r>
              <a:rPr lang="de-DE" dirty="0"/>
              <a:t> </a:t>
            </a:r>
            <a:r>
              <a:rPr lang="de-DE" dirty="0" err="1"/>
              <a:t>the</a:t>
            </a:r>
            <a:r>
              <a:rPr lang="de-DE" dirty="0"/>
              <a:t> </a:t>
            </a:r>
            <a:r>
              <a:rPr lang="de-DE" dirty="0" err="1"/>
              <a:t>accident</a:t>
            </a:r>
            <a:r>
              <a:rPr lang="de-DE" dirty="0"/>
              <a:t> </a:t>
            </a:r>
            <a:r>
              <a:rPr lang="de-DE" dirty="0" err="1"/>
              <a:t>site</a:t>
            </a:r>
            <a:endParaRPr lang="de-AT" dirty="0"/>
          </a:p>
        </p:txBody>
      </p:sp>
      <p:sp>
        <p:nvSpPr>
          <p:cNvPr id="4" name="Textplatzhalter 3"/>
          <p:cNvSpPr>
            <a:spLocks noGrp="1"/>
          </p:cNvSpPr>
          <p:nvPr>
            <p:ph type="body" sz="quarter" idx="18"/>
          </p:nvPr>
        </p:nvSpPr>
        <p:spPr/>
        <p:txBody>
          <a:bodyPr/>
          <a:lstStyle/>
          <a:p>
            <a:r>
              <a:rPr lang="de-DE" dirty="0"/>
              <a:t>© </a:t>
            </a:r>
            <a:r>
              <a:rPr lang="de-DE" dirty="0" err="1"/>
              <a:t>snow</a:t>
            </a:r>
            <a:r>
              <a:rPr lang="de-DE" dirty="0"/>
              <a:t> </a:t>
            </a:r>
            <a:r>
              <a:rPr lang="de-DE" dirty="0" err="1"/>
              <a:t>institute</a:t>
            </a:r>
            <a:endParaRPr lang="de-DE" dirty="0"/>
          </a:p>
        </p:txBody>
      </p:sp>
      <p:pic>
        <p:nvPicPr>
          <p:cNvPr id="5" name="Grafik 4" descr="Ein Bild, das Zeichnung, Clipart, Darstellung, Cartoon enthält.&#10;&#10;KI-generierte Inhalte können fehlerhaft sein.">
            <a:extLst>
              <a:ext uri="{FF2B5EF4-FFF2-40B4-BE49-F238E27FC236}">
                <a16:creationId xmlns:a16="http://schemas.microsoft.com/office/drawing/2014/main" id="{7D8785CC-DB0E-BE57-2A84-CCC2D7C1661A}"/>
              </a:ext>
            </a:extLst>
          </p:cNvPr>
          <p:cNvPicPr>
            <a:picLocks noChangeAspect="1"/>
          </p:cNvPicPr>
          <p:nvPr/>
        </p:nvPicPr>
        <p:blipFill>
          <a:blip r:embed="rId3"/>
          <a:stretch>
            <a:fillRect/>
          </a:stretch>
        </p:blipFill>
        <p:spPr>
          <a:xfrm>
            <a:off x="1816870" y="1075284"/>
            <a:ext cx="8558260" cy="5704114"/>
          </a:xfrm>
          <a:prstGeom prst="rect">
            <a:avLst/>
          </a:prstGeom>
        </p:spPr>
      </p:pic>
    </p:spTree>
    <p:extLst>
      <p:ext uri="{BB962C8B-B14F-4D97-AF65-F5344CB8AC3E}">
        <p14:creationId xmlns:p14="http://schemas.microsoft.com/office/powerpoint/2010/main" val="1941825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3590E-CF86-84DF-4474-6920EFC41DBC}"/>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4FC8B8B-BC9C-B254-D0D1-7511241CF256}"/>
              </a:ext>
            </a:extLst>
          </p:cNvPr>
          <p:cNvSpPr>
            <a:spLocks noGrp="1"/>
          </p:cNvSpPr>
          <p:nvPr>
            <p:ph type="sldNum" sz="quarter" idx="12"/>
          </p:nvPr>
        </p:nvSpPr>
        <p:spPr/>
        <p:txBody>
          <a:bodyPr/>
          <a:lstStyle/>
          <a:p>
            <a:fld id="{0587C55C-8FD2-3442-83A0-B9DD0B70EC6B}" type="slidenum">
              <a:rPr lang="de-DE" smtClean="0"/>
              <a:pPr/>
              <a:t>14</a:t>
            </a:fld>
            <a:endParaRPr lang="de-DE" dirty="0"/>
          </a:p>
        </p:txBody>
      </p:sp>
      <p:sp>
        <p:nvSpPr>
          <p:cNvPr id="3" name="Textplatzhalter 2">
            <a:extLst>
              <a:ext uri="{FF2B5EF4-FFF2-40B4-BE49-F238E27FC236}">
                <a16:creationId xmlns:a16="http://schemas.microsoft.com/office/drawing/2014/main" id="{30DC716D-DA1A-45BB-8235-98EEDDD2E28F}"/>
              </a:ext>
            </a:extLst>
          </p:cNvPr>
          <p:cNvSpPr>
            <a:spLocks noGrp="1"/>
          </p:cNvSpPr>
          <p:nvPr>
            <p:ph type="body" sz="quarter" idx="13"/>
          </p:nvPr>
        </p:nvSpPr>
        <p:spPr>
          <a:xfrm>
            <a:off x="261937" y="1091954"/>
            <a:ext cx="11656435" cy="664041"/>
          </a:xfrm>
          <a:noFill/>
          <a:ln>
            <a:solidFill>
              <a:srgbClr val="8FF5DF"/>
            </a:solidFill>
          </a:ln>
        </p:spPr>
        <p:txBody>
          <a:bodyPr vert="horz" lIns="91440" tIns="45720" rIns="91440" bIns="45720" rtlCol="0" anchor="ctr">
            <a:noAutofit/>
          </a:bodyPr>
          <a:lstStyle/>
          <a:p>
            <a:r>
              <a:rPr lang="de-DE" dirty="0"/>
              <a:t>01 10 </a:t>
            </a:r>
            <a:r>
              <a:rPr lang="de-DE" dirty="0" err="1"/>
              <a:t>for</a:t>
            </a:r>
            <a:r>
              <a:rPr lang="de-DE" dirty="0"/>
              <a:t> 10</a:t>
            </a:r>
            <a:endParaRPr lang="de-AT" dirty="0"/>
          </a:p>
        </p:txBody>
      </p:sp>
      <p:sp>
        <p:nvSpPr>
          <p:cNvPr id="4" name="Textplatzhalter 3">
            <a:extLst>
              <a:ext uri="{FF2B5EF4-FFF2-40B4-BE49-F238E27FC236}">
                <a16:creationId xmlns:a16="http://schemas.microsoft.com/office/drawing/2014/main" id="{E493142D-2AF9-1159-7832-CD1DA324557F}"/>
              </a:ext>
            </a:extLst>
          </p:cNvPr>
          <p:cNvSpPr>
            <a:spLocks noGrp="1"/>
          </p:cNvSpPr>
          <p:nvPr>
            <p:ph type="body" sz="quarter" idx="14"/>
          </p:nvPr>
        </p:nvSpPr>
        <p:spPr>
          <a:xfrm>
            <a:off x="261937" y="1834592"/>
            <a:ext cx="11656435" cy="664041"/>
          </a:xfrm>
          <a:noFill/>
          <a:ln>
            <a:solidFill>
              <a:srgbClr val="8FF5DF"/>
            </a:solidFill>
          </a:ln>
        </p:spPr>
        <p:txBody>
          <a:bodyPr vert="horz" lIns="91440" tIns="45720" rIns="91440" bIns="45720" rtlCol="0" anchor="ctr">
            <a:noAutofit/>
          </a:bodyPr>
          <a:lstStyle/>
          <a:p>
            <a:r>
              <a:rPr lang="de-DE" dirty="0"/>
              <a:t>02 Initial </a:t>
            </a:r>
            <a:r>
              <a:rPr lang="de-DE" dirty="0" err="1"/>
              <a:t>assessment</a:t>
            </a:r>
            <a:endParaRPr lang="de-AT" dirty="0"/>
          </a:p>
        </p:txBody>
      </p:sp>
      <p:sp>
        <p:nvSpPr>
          <p:cNvPr id="5" name="Textplatzhalter 4">
            <a:extLst>
              <a:ext uri="{FF2B5EF4-FFF2-40B4-BE49-F238E27FC236}">
                <a16:creationId xmlns:a16="http://schemas.microsoft.com/office/drawing/2014/main" id="{D0287B4A-F284-68B0-0394-8F3C47A1A069}"/>
              </a:ext>
            </a:extLst>
          </p:cNvPr>
          <p:cNvSpPr>
            <a:spLocks noGrp="1"/>
          </p:cNvSpPr>
          <p:nvPr>
            <p:ph type="body" sz="quarter" idx="15"/>
          </p:nvPr>
        </p:nvSpPr>
        <p:spPr>
          <a:xfrm>
            <a:off x="261936" y="2569976"/>
            <a:ext cx="11656435" cy="664041"/>
          </a:xfrm>
          <a:noFill/>
          <a:ln>
            <a:solidFill>
              <a:srgbClr val="8FF5DF"/>
            </a:solidFill>
          </a:ln>
        </p:spPr>
        <p:txBody>
          <a:bodyPr vert="horz" lIns="91440" tIns="45720" rIns="91440" bIns="45720" rtlCol="0" anchor="ctr">
            <a:noAutofit/>
          </a:bodyPr>
          <a:lstStyle/>
          <a:p>
            <a:r>
              <a:rPr lang="de-DE" dirty="0"/>
              <a:t>03 </a:t>
            </a:r>
            <a:r>
              <a:rPr lang="de-DE" dirty="0" err="1"/>
              <a:t>Securing</a:t>
            </a:r>
            <a:r>
              <a:rPr lang="de-DE" dirty="0"/>
              <a:t> </a:t>
            </a:r>
            <a:r>
              <a:rPr lang="de-DE" dirty="0" err="1"/>
              <a:t>the</a:t>
            </a:r>
            <a:r>
              <a:rPr lang="de-DE" dirty="0"/>
              <a:t> </a:t>
            </a:r>
            <a:r>
              <a:rPr lang="de-DE" dirty="0" err="1"/>
              <a:t>accident</a:t>
            </a:r>
            <a:r>
              <a:rPr lang="de-DE" dirty="0"/>
              <a:t> </a:t>
            </a:r>
            <a:r>
              <a:rPr lang="de-DE" dirty="0" err="1"/>
              <a:t>site</a:t>
            </a:r>
            <a:endParaRPr lang="de-AT" dirty="0"/>
          </a:p>
        </p:txBody>
      </p:sp>
      <p:sp>
        <p:nvSpPr>
          <p:cNvPr id="6" name="Textplatzhalter 5">
            <a:extLst>
              <a:ext uri="{FF2B5EF4-FFF2-40B4-BE49-F238E27FC236}">
                <a16:creationId xmlns:a16="http://schemas.microsoft.com/office/drawing/2014/main" id="{D2CCE52C-4AED-3392-D08A-61E7DD31BDCC}"/>
              </a:ext>
            </a:extLst>
          </p:cNvPr>
          <p:cNvSpPr>
            <a:spLocks noGrp="1"/>
          </p:cNvSpPr>
          <p:nvPr>
            <p:ph type="body" sz="quarter" idx="16"/>
          </p:nvPr>
        </p:nvSpPr>
        <p:spPr>
          <a:xfrm>
            <a:off x="261935" y="3312614"/>
            <a:ext cx="11656435" cy="664041"/>
          </a:xfrm>
          <a:solidFill>
            <a:srgbClr val="8FF5DF"/>
          </a:solidFill>
        </p:spPr>
        <p:txBody>
          <a:bodyPr vert="horz" lIns="91440" tIns="45720" rIns="91440" bIns="45720" rtlCol="0" anchor="ctr">
            <a:noAutofit/>
          </a:bodyPr>
          <a:lstStyle/>
          <a:p>
            <a:r>
              <a:rPr lang="de-DE" dirty="0"/>
              <a:t>04 Emergency </a:t>
            </a:r>
            <a:r>
              <a:rPr lang="de-DE" dirty="0" err="1"/>
              <a:t>call</a:t>
            </a:r>
            <a:endParaRPr lang="de-AT" dirty="0"/>
          </a:p>
        </p:txBody>
      </p:sp>
      <p:sp>
        <p:nvSpPr>
          <p:cNvPr id="7" name="Textplatzhalter 6">
            <a:extLst>
              <a:ext uri="{FF2B5EF4-FFF2-40B4-BE49-F238E27FC236}">
                <a16:creationId xmlns:a16="http://schemas.microsoft.com/office/drawing/2014/main" id="{4689C2C1-C8F4-2DC8-03EC-D03B4F63DC70}"/>
              </a:ext>
            </a:extLst>
          </p:cNvPr>
          <p:cNvSpPr>
            <a:spLocks noGrp="1"/>
          </p:cNvSpPr>
          <p:nvPr>
            <p:ph type="body" sz="quarter" idx="17"/>
          </p:nvPr>
        </p:nvSpPr>
        <p:spPr>
          <a:xfrm>
            <a:off x="261934" y="4055252"/>
            <a:ext cx="11656435" cy="664041"/>
          </a:xfrm>
          <a:noFill/>
          <a:ln>
            <a:solidFill>
              <a:srgbClr val="8FF5DF"/>
            </a:solidFill>
          </a:ln>
        </p:spPr>
        <p:txBody>
          <a:bodyPr vert="horz" lIns="91440" tIns="45720" rIns="91440" bIns="45720" rtlCol="0" anchor="ctr">
            <a:noAutofit/>
          </a:bodyPr>
          <a:lstStyle/>
          <a:p>
            <a:r>
              <a:rPr lang="de-DE" dirty="0"/>
              <a:t>05 First </a:t>
            </a:r>
            <a:r>
              <a:rPr lang="de-DE" dirty="0" err="1"/>
              <a:t>aid</a:t>
            </a:r>
            <a:r>
              <a:rPr lang="de-DE" dirty="0"/>
              <a:t> </a:t>
            </a:r>
            <a:r>
              <a:rPr lang="de-DE" dirty="0" err="1"/>
              <a:t>measures</a:t>
            </a:r>
            <a:endParaRPr lang="de-AT" dirty="0"/>
          </a:p>
        </p:txBody>
      </p:sp>
      <p:sp>
        <p:nvSpPr>
          <p:cNvPr id="8" name="Textplatzhalter 7">
            <a:extLst>
              <a:ext uri="{FF2B5EF4-FFF2-40B4-BE49-F238E27FC236}">
                <a16:creationId xmlns:a16="http://schemas.microsoft.com/office/drawing/2014/main" id="{99192290-3B6B-8845-808C-6D4C3A655A1D}"/>
              </a:ext>
            </a:extLst>
          </p:cNvPr>
          <p:cNvSpPr>
            <a:spLocks noGrp="1"/>
          </p:cNvSpPr>
          <p:nvPr>
            <p:ph type="body" sz="quarter" idx="18"/>
          </p:nvPr>
        </p:nvSpPr>
        <p:spPr>
          <a:xfrm>
            <a:off x="261934" y="4790636"/>
            <a:ext cx="11656435" cy="664041"/>
          </a:xfrm>
          <a:noFill/>
          <a:ln>
            <a:solidFill>
              <a:srgbClr val="8FF5DF"/>
            </a:solidFill>
          </a:ln>
        </p:spPr>
        <p:txBody>
          <a:bodyPr vert="horz" lIns="91440" tIns="45720" rIns="91440" bIns="45720" rtlCol="0" anchor="ctr">
            <a:noAutofit/>
          </a:bodyPr>
          <a:lstStyle/>
          <a:p>
            <a:r>
              <a:rPr lang="de-DE"/>
              <a:t>06 Ski </a:t>
            </a:r>
            <a:r>
              <a:rPr lang="de-DE" dirty="0" err="1"/>
              <a:t>patrol</a:t>
            </a:r>
            <a:endParaRPr lang="de-AT" dirty="0"/>
          </a:p>
        </p:txBody>
      </p:sp>
      <p:sp>
        <p:nvSpPr>
          <p:cNvPr id="9" name="Fußzeilenplatzhalter 8">
            <a:extLst>
              <a:ext uri="{FF2B5EF4-FFF2-40B4-BE49-F238E27FC236}">
                <a16:creationId xmlns:a16="http://schemas.microsoft.com/office/drawing/2014/main" id="{4A4E0CB9-CB05-0D51-7E3C-B3AA13007282}"/>
              </a:ext>
            </a:extLst>
          </p:cNvPr>
          <p:cNvSpPr>
            <a:spLocks noGrp="1"/>
          </p:cNvSpPr>
          <p:nvPr>
            <p:ph type="ftr" sz="quarter" idx="3"/>
          </p:nvPr>
        </p:nvSpPr>
        <p:spPr/>
        <p:txBody>
          <a:bodyPr/>
          <a:lstStyle/>
          <a:p>
            <a:r>
              <a:rPr lang="en-US" dirty="0"/>
              <a:t>Emergency on ski </a:t>
            </a:r>
            <a:r>
              <a:rPr lang="en-US" dirty="0" err="1"/>
              <a:t>piste</a:t>
            </a:r>
            <a:endParaRPr lang="de-DE" dirty="0"/>
          </a:p>
        </p:txBody>
      </p:sp>
      <p:sp>
        <p:nvSpPr>
          <p:cNvPr id="10" name="Textplatzhalter 6">
            <a:extLst>
              <a:ext uri="{FF2B5EF4-FFF2-40B4-BE49-F238E27FC236}">
                <a16:creationId xmlns:a16="http://schemas.microsoft.com/office/drawing/2014/main" id="{C1F58738-EC1D-0B2E-EABD-584E160A508D}"/>
              </a:ext>
            </a:extLst>
          </p:cNvPr>
          <p:cNvSpPr txBox="1">
            <a:spLocks/>
          </p:cNvSpPr>
          <p:nvPr/>
        </p:nvSpPr>
        <p:spPr>
          <a:xfrm>
            <a:off x="261934" y="5526020"/>
            <a:ext cx="11656435" cy="664041"/>
          </a:xfrm>
          <a:prstGeom prst="roundRect">
            <a:avLst>
              <a:gd name="adj" fmla="val 50000"/>
            </a:avLst>
          </a:prstGeom>
          <a:noFill/>
          <a:ln>
            <a:solidFill>
              <a:srgbClr val="8FF5DF"/>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3"/>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4pPr>
            <a:lvl5pPr marL="20574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Conclusion</a:t>
            </a:r>
            <a:endParaRPr lang="de-AT" dirty="0"/>
          </a:p>
        </p:txBody>
      </p:sp>
    </p:spTree>
    <p:extLst>
      <p:ext uri="{BB962C8B-B14F-4D97-AF65-F5344CB8AC3E}">
        <p14:creationId xmlns:p14="http://schemas.microsoft.com/office/powerpoint/2010/main" val="401528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15</a:t>
            </a:fld>
            <a:endParaRPr lang="de-DE" dirty="0"/>
          </a:p>
        </p:txBody>
      </p:sp>
      <p:sp>
        <p:nvSpPr>
          <p:cNvPr id="3" name="Titel 2"/>
          <p:cNvSpPr>
            <a:spLocks noGrp="1"/>
          </p:cNvSpPr>
          <p:nvPr>
            <p:ph type="title"/>
          </p:nvPr>
        </p:nvSpPr>
        <p:spPr/>
        <p:txBody>
          <a:bodyPr/>
          <a:lstStyle/>
          <a:p>
            <a:r>
              <a:rPr lang="en-US" dirty="0"/>
              <a:t>Who knows the emergency numbers</a:t>
            </a:r>
            <a:r>
              <a:rPr lang="de-DE" dirty="0"/>
              <a:t>?</a:t>
            </a:r>
            <a:endParaRPr lang="de-AT" dirty="0"/>
          </a:p>
        </p:txBody>
      </p:sp>
      <p:sp>
        <p:nvSpPr>
          <p:cNvPr id="4" name="Fußzeilenplatzhalter 3"/>
          <p:cNvSpPr>
            <a:spLocks noGrp="1"/>
          </p:cNvSpPr>
          <p:nvPr>
            <p:ph type="ftr" sz="quarter" idx="3"/>
          </p:nvPr>
        </p:nvSpPr>
        <p:spPr/>
        <p:txBody>
          <a:bodyPr/>
          <a:lstStyle/>
          <a:p>
            <a:r>
              <a:rPr lang="en-US" dirty="0"/>
              <a:t>Emergency on ski </a:t>
            </a:r>
            <a:r>
              <a:rPr lang="en-US" dirty="0" err="1"/>
              <a:t>piste</a:t>
            </a:r>
            <a:endParaRPr lang="de-DE" dirty="0"/>
          </a:p>
        </p:txBody>
      </p:sp>
    </p:spTree>
    <p:extLst>
      <p:ext uri="{BB962C8B-B14F-4D97-AF65-F5344CB8AC3E}">
        <p14:creationId xmlns:p14="http://schemas.microsoft.com/office/powerpoint/2010/main" val="161299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16</a:t>
            </a:fld>
            <a:endParaRPr lang="de-DE" dirty="0"/>
          </a:p>
        </p:txBody>
      </p:sp>
      <p:sp>
        <p:nvSpPr>
          <p:cNvPr id="4" name="Titel 3"/>
          <p:cNvSpPr>
            <a:spLocks noGrp="1"/>
          </p:cNvSpPr>
          <p:nvPr>
            <p:ph type="title"/>
          </p:nvPr>
        </p:nvSpPr>
        <p:spPr/>
        <p:txBody>
          <a:bodyPr/>
          <a:lstStyle/>
          <a:p>
            <a:r>
              <a:rPr lang="de-DE" dirty="0"/>
              <a:t>Emergency </a:t>
            </a:r>
            <a:r>
              <a:rPr lang="de-DE" dirty="0" err="1"/>
              <a:t>call</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sp>
        <p:nvSpPr>
          <p:cNvPr id="7" name="Textplatzhalter 6"/>
          <p:cNvSpPr>
            <a:spLocks noGrp="1"/>
          </p:cNvSpPr>
          <p:nvPr>
            <p:ph type="body" sz="quarter" idx="20"/>
          </p:nvPr>
        </p:nvSpPr>
        <p:spPr/>
        <p:txBody>
          <a:bodyPr/>
          <a:lstStyle/>
          <a:p>
            <a:r>
              <a:rPr lang="en-US" dirty="0"/>
              <a:t>Timing depends on the situation</a:t>
            </a:r>
          </a:p>
          <a:p>
            <a:r>
              <a:rPr lang="en-US" dirty="0"/>
              <a:t>Questions from the control </a:t>
            </a:r>
            <a:r>
              <a:rPr lang="en-US" dirty="0" err="1"/>
              <a:t>centre</a:t>
            </a:r>
            <a:endParaRPr lang="de-DE" dirty="0"/>
          </a:p>
          <a:p>
            <a:pPr lvl="1"/>
            <a:r>
              <a:rPr lang="en-US" sz="2400" dirty="0"/>
              <a:t>Where is the accident site?</a:t>
            </a:r>
          </a:p>
          <a:p>
            <a:pPr lvl="1"/>
            <a:r>
              <a:rPr lang="de-DE" sz="2400" dirty="0" err="1"/>
              <a:t>What</a:t>
            </a:r>
            <a:r>
              <a:rPr lang="de-DE" sz="2400" dirty="0"/>
              <a:t> happend?</a:t>
            </a:r>
            <a:endParaRPr lang="de-AT" sz="2400" dirty="0"/>
          </a:p>
        </p:txBody>
      </p:sp>
      <p:pic>
        <p:nvPicPr>
          <p:cNvPr id="10" name="Bildplatzhalter 9" descr="Ein Bild, das Text, Screenshot, Schrift, Design enthält.&#10;&#10;KI-generierte Inhalte können fehlerhaft sein.">
            <a:extLst>
              <a:ext uri="{FF2B5EF4-FFF2-40B4-BE49-F238E27FC236}">
                <a16:creationId xmlns:a16="http://schemas.microsoft.com/office/drawing/2014/main" id="{A87724A8-B9D9-8F69-E4FE-337CCFCC8FE2}"/>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1822124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17</a:t>
            </a:fld>
            <a:endParaRPr lang="de-DE" dirty="0"/>
          </a:p>
        </p:txBody>
      </p:sp>
      <p:sp>
        <p:nvSpPr>
          <p:cNvPr id="4" name="Titel 3"/>
          <p:cNvSpPr>
            <a:spLocks noGrp="1"/>
          </p:cNvSpPr>
          <p:nvPr>
            <p:ph type="title"/>
          </p:nvPr>
        </p:nvSpPr>
        <p:spPr/>
        <p:txBody>
          <a:bodyPr/>
          <a:lstStyle/>
          <a:p>
            <a:r>
              <a:rPr lang="de-DE" dirty="0"/>
              <a:t>Emergency </a:t>
            </a:r>
            <a:r>
              <a:rPr lang="de-DE" dirty="0" err="1"/>
              <a:t>call</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sp>
        <p:nvSpPr>
          <p:cNvPr id="8" name="Textplatzhalter 6"/>
          <p:cNvSpPr txBox="1">
            <a:spLocks/>
          </p:cNvSpPr>
          <p:nvPr/>
        </p:nvSpPr>
        <p:spPr>
          <a:xfrm>
            <a:off x="7157629" y="1296020"/>
            <a:ext cx="4710627" cy="4664075"/>
          </a:xfrm>
          <a:prstGeom prst="roundRect">
            <a:avLst>
              <a:gd name="adj" fmla="val 2022"/>
            </a:avLst>
          </a:prstGeom>
        </p:spPr>
        <p:txBody>
          <a:bodyPr vert="horz" lIns="91440" tIns="45720" rIns="91440" bIns="45720" rtlCol="0">
            <a:noAutofit/>
          </a:bodyPr>
          <a:lstStyle>
            <a:lvl1pPr marL="457200" indent="-457200" algn="l" defTabSz="914400" rtl="0" eaLnBrk="1" latinLnBrk="0" hangingPunct="1">
              <a:lnSpc>
                <a:spcPts val="3000"/>
              </a:lnSpc>
              <a:spcBef>
                <a:spcPts val="1000"/>
              </a:spcBef>
              <a:buSzPct val="100000"/>
              <a:buFontTx/>
              <a:buBlip>
                <a:blip r:embed="rId2"/>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2"/>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3">
                  <a:extLst>
                    <a:ext uri="{96DAC541-7B7A-43D3-8B79-37D633B846F1}">
                      <asvg:svgBlip xmlns:asvg="http://schemas.microsoft.com/office/drawing/2016/SVG/main" r:embed="rId4"/>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3">
                  <a:extLst>
                    <a:ext uri="{96DAC541-7B7A-43D3-8B79-37D633B846F1}">
                      <asvg:svgBlip xmlns:asvg="http://schemas.microsoft.com/office/drawing/2016/SVG/main" r:embed="rId4"/>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800" b="1" dirty="0" err="1"/>
              <a:t>No</a:t>
            </a:r>
            <a:r>
              <a:rPr lang="de-DE" sz="2800" b="1" dirty="0"/>
              <a:t> network </a:t>
            </a:r>
            <a:r>
              <a:rPr lang="de-DE" sz="2800" b="1" dirty="0" err="1"/>
              <a:t>coverage</a:t>
            </a:r>
            <a:endParaRPr lang="de-DE" sz="2800" b="1" dirty="0"/>
          </a:p>
          <a:p>
            <a:r>
              <a:rPr lang="en-US" dirty="0"/>
              <a:t>Attract attention (calls for help, whistle)</a:t>
            </a:r>
          </a:p>
          <a:p>
            <a:r>
              <a:rPr lang="de-DE" dirty="0"/>
              <a:t>Change </a:t>
            </a:r>
            <a:r>
              <a:rPr lang="de-DE" dirty="0" err="1"/>
              <a:t>of</a:t>
            </a:r>
            <a:r>
              <a:rPr lang="de-DE" dirty="0"/>
              <a:t> </a:t>
            </a:r>
            <a:r>
              <a:rPr lang="de-DE" dirty="0" err="1"/>
              <a:t>location</a:t>
            </a:r>
            <a:endParaRPr lang="de-DE" dirty="0"/>
          </a:p>
          <a:p>
            <a:r>
              <a:rPr lang="en-US" dirty="0"/>
              <a:t>Get help (e.g. nearest lift station)</a:t>
            </a:r>
            <a:endParaRPr lang="de-DE" dirty="0"/>
          </a:p>
        </p:txBody>
      </p:sp>
      <p:pic>
        <p:nvPicPr>
          <p:cNvPr id="11" name="Bildplatzhalter 10" descr="Ein Bild, das Text, Screenshot, Schrift, Design enthält.&#10;&#10;KI-generierte Inhalte können fehlerhaft sein.">
            <a:extLst>
              <a:ext uri="{FF2B5EF4-FFF2-40B4-BE49-F238E27FC236}">
                <a16:creationId xmlns:a16="http://schemas.microsoft.com/office/drawing/2014/main" id="{8BEF8EB4-6AA0-FB5E-5F09-6595F482F4E4}"/>
              </a:ext>
            </a:extLst>
          </p:cNvPr>
          <p:cNvPicPr>
            <a:picLocks noGrp="1" noChangeAspect="1"/>
          </p:cNvPicPr>
          <p:nvPr>
            <p:ph type="pic" sz="quarter" idx="14"/>
          </p:nvPr>
        </p:nvPicPr>
        <p:blipFill>
          <a:blip r:embed="rId5"/>
          <a:srcRect l="1430" r="1430"/>
          <a:stretch>
            <a:fillRect/>
          </a:stretch>
        </p:blipFill>
        <p:spPr/>
      </p:pic>
    </p:spTree>
    <p:extLst>
      <p:ext uri="{BB962C8B-B14F-4D97-AF65-F5344CB8AC3E}">
        <p14:creationId xmlns:p14="http://schemas.microsoft.com/office/powerpoint/2010/main" val="427709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D5AD3-DE95-59E1-197D-49F6FCDC2C1D}"/>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90BC96B-AEB8-75E9-2DE7-CB0B9683FDF3}"/>
              </a:ext>
            </a:extLst>
          </p:cNvPr>
          <p:cNvSpPr>
            <a:spLocks noGrp="1"/>
          </p:cNvSpPr>
          <p:nvPr>
            <p:ph type="sldNum" sz="quarter" idx="12"/>
          </p:nvPr>
        </p:nvSpPr>
        <p:spPr/>
        <p:txBody>
          <a:bodyPr/>
          <a:lstStyle/>
          <a:p>
            <a:fld id="{0587C55C-8FD2-3442-83A0-B9DD0B70EC6B}" type="slidenum">
              <a:rPr lang="de-DE" smtClean="0"/>
              <a:pPr/>
              <a:t>18</a:t>
            </a:fld>
            <a:endParaRPr lang="de-DE" dirty="0"/>
          </a:p>
        </p:txBody>
      </p:sp>
      <p:sp>
        <p:nvSpPr>
          <p:cNvPr id="3" name="Textplatzhalter 2">
            <a:extLst>
              <a:ext uri="{FF2B5EF4-FFF2-40B4-BE49-F238E27FC236}">
                <a16:creationId xmlns:a16="http://schemas.microsoft.com/office/drawing/2014/main" id="{E2C6035E-9917-2D17-1888-787159FC05C2}"/>
              </a:ext>
            </a:extLst>
          </p:cNvPr>
          <p:cNvSpPr>
            <a:spLocks noGrp="1"/>
          </p:cNvSpPr>
          <p:nvPr>
            <p:ph type="body" sz="quarter" idx="13"/>
          </p:nvPr>
        </p:nvSpPr>
        <p:spPr>
          <a:xfrm>
            <a:off x="261937" y="1091954"/>
            <a:ext cx="11656435" cy="664041"/>
          </a:xfrm>
          <a:noFill/>
          <a:ln>
            <a:solidFill>
              <a:srgbClr val="8FF5DF"/>
            </a:solidFill>
          </a:ln>
        </p:spPr>
        <p:txBody>
          <a:bodyPr vert="horz" lIns="91440" tIns="45720" rIns="91440" bIns="45720" rtlCol="0" anchor="ctr">
            <a:noAutofit/>
          </a:bodyPr>
          <a:lstStyle/>
          <a:p>
            <a:r>
              <a:rPr lang="de-DE" dirty="0"/>
              <a:t>01 10 </a:t>
            </a:r>
            <a:r>
              <a:rPr lang="de-DE" dirty="0" err="1"/>
              <a:t>for</a:t>
            </a:r>
            <a:r>
              <a:rPr lang="de-DE" dirty="0"/>
              <a:t> 10</a:t>
            </a:r>
            <a:endParaRPr lang="de-AT" dirty="0"/>
          </a:p>
        </p:txBody>
      </p:sp>
      <p:sp>
        <p:nvSpPr>
          <p:cNvPr id="4" name="Textplatzhalter 3">
            <a:extLst>
              <a:ext uri="{FF2B5EF4-FFF2-40B4-BE49-F238E27FC236}">
                <a16:creationId xmlns:a16="http://schemas.microsoft.com/office/drawing/2014/main" id="{809A8C94-11D3-93DB-30F0-F465F6178B6E}"/>
              </a:ext>
            </a:extLst>
          </p:cNvPr>
          <p:cNvSpPr>
            <a:spLocks noGrp="1"/>
          </p:cNvSpPr>
          <p:nvPr>
            <p:ph type="body" sz="quarter" idx="14"/>
          </p:nvPr>
        </p:nvSpPr>
        <p:spPr>
          <a:xfrm>
            <a:off x="261937" y="1834592"/>
            <a:ext cx="11656435" cy="664041"/>
          </a:xfrm>
          <a:noFill/>
          <a:ln>
            <a:solidFill>
              <a:srgbClr val="8FF5DF"/>
            </a:solidFill>
          </a:ln>
        </p:spPr>
        <p:txBody>
          <a:bodyPr vert="horz" lIns="91440" tIns="45720" rIns="91440" bIns="45720" rtlCol="0" anchor="ctr">
            <a:noAutofit/>
          </a:bodyPr>
          <a:lstStyle/>
          <a:p>
            <a:r>
              <a:rPr lang="de-DE" dirty="0"/>
              <a:t>02 Initial </a:t>
            </a:r>
            <a:r>
              <a:rPr lang="de-DE" dirty="0" err="1"/>
              <a:t>assessment</a:t>
            </a:r>
            <a:endParaRPr lang="de-AT" dirty="0"/>
          </a:p>
        </p:txBody>
      </p:sp>
      <p:sp>
        <p:nvSpPr>
          <p:cNvPr id="5" name="Textplatzhalter 4">
            <a:extLst>
              <a:ext uri="{FF2B5EF4-FFF2-40B4-BE49-F238E27FC236}">
                <a16:creationId xmlns:a16="http://schemas.microsoft.com/office/drawing/2014/main" id="{57F2369C-AD76-74E6-8B1D-FDFAFF8267FE}"/>
              </a:ext>
            </a:extLst>
          </p:cNvPr>
          <p:cNvSpPr>
            <a:spLocks noGrp="1"/>
          </p:cNvSpPr>
          <p:nvPr>
            <p:ph type="body" sz="quarter" idx="15"/>
          </p:nvPr>
        </p:nvSpPr>
        <p:spPr>
          <a:xfrm>
            <a:off x="261936" y="2569976"/>
            <a:ext cx="11656435" cy="664041"/>
          </a:xfrm>
          <a:noFill/>
          <a:ln>
            <a:solidFill>
              <a:srgbClr val="8FF5DF"/>
            </a:solidFill>
          </a:ln>
        </p:spPr>
        <p:txBody>
          <a:bodyPr vert="horz" lIns="91440" tIns="45720" rIns="91440" bIns="45720" rtlCol="0" anchor="ctr">
            <a:noAutofit/>
          </a:bodyPr>
          <a:lstStyle/>
          <a:p>
            <a:r>
              <a:rPr lang="de-DE" dirty="0"/>
              <a:t>03 </a:t>
            </a:r>
            <a:r>
              <a:rPr lang="de-DE" dirty="0" err="1"/>
              <a:t>Securing</a:t>
            </a:r>
            <a:r>
              <a:rPr lang="de-DE" dirty="0"/>
              <a:t> </a:t>
            </a:r>
            <a:r>
              <a:rPr lang="de-DE" dirty="0" err="1"/>
              <a:t>the</a:t>
            </a:r>
            <a:r>
              <a:rPr lang="de-DE" dirty="0"/>
              <a:t> </a:t>
            </a:r>
            <a:r>
              <a:rPr lang="de-DE" dirty="0" err="1"/>
              <a:t>accident</a:t>
            </a:r>
            <a:r>
              <a:rPr lang="de-DE" dirty="0"/>
              <a:t> </a:t>
            </a:r>
            <a:r>
              <a:rPr lang="de-DE" dirty="0" err="1"/>
              <a:t>site</a:t>
            </a:r>
            <a:endParaRPr lang="de-AT" dirty="0"/>
          </a:p>
        </p:txBody>
      </p:sp>
      <p:sp>
        <p:nvSpPr>
          <p:cNvPr id="6" name="Textplatzhalter 5">
            <a:extLst>
              <a:ext uri="{FF2B5EF4-FFF2-40B4-BE49-F238E27FC236}">
                <a16:creationId xmlns:a16="http://schemas.microsoft.com/office/drawing/2014/main" id="{E5A005D9-891D-CE2E-8CC3-5163BD3C1565}"/>
              </a:ext>
            </a:extLst>
          </p:cNvPr>
          <p:cNvSpPr>
            <a:spLocks noGrp="1"/>
          </p:cNvSpPr>
          <p:nvPr>
            <p:ph type="body" sz="quarter" idx="16"/>
          </p:nvPr>
        </p:nvSpPr>
        <p:spPr>
          <a:xfrm>
            <a:off x="261935" y="3312614"/>
            <a:ext cx="11656435" cy="664041"/>
          </a:xfrm>
          <a:noFill/>
          <a:ln>
            <a:solidFill>
              <a:srgbClr val="8FF5DF"/>
            </a:solidFill>
          </a:ln>
        </p:spPr>
        <p:txBody>
          <a:bodyPr vert="horz" lIns="91440" tIns="45720" rIns="91440" bIns="45720" rtlCol="0" anchor="ctr">
            <a:noAutofit/>
          </a:bodyPr>
          <a:lstStyle/>
          <a:p>
            <a:r>
              <a:rPr lang="de-DE" dirty="0"/>
              <a:t>04 Emergency </a:t>
            </a:r>
            <a:r>
              <a:rPr lang="de-DE" dirty="0" err="1"/>
              <a:t>call</a:t>
            </a:r>
            <a:endParaRPr lang="de-AT" dirty="0"/>
          </a:p>
        </p:txBody>
      </p:sp>
      <p:sp>
        <p:nvSpPr>
          <p:cNvPr id="7" name="Textplatzhalter 6">
            <a:extLst>
              <a:ext uri="{FF2B5EF4-FFF2-40B4-BE49-F238E27FC236}">
                <a16:creationId xmlns:a16="http://schemas.microsoft.com/office/drawing/2014/main" id="{5B591AEF-F536-2A6C-2296-9CFB8CDC6B49}"/>
              </a:ext>
            </a:extLst>
          </p:cNvPr>
          <p:cNvSpPr>
            <a:spLocks noGrp="1"/>
          </p:cNvSpPr>
          <p:nvPr>
            <p:ph type="body" sz="quarter" idx="17"/>
          </p:nvPr>
        </p:nvSpPr>
        <p:spPr>
          <a:xfrm>
            <a:off x="261934" y="4055252"/>
            <a:ext cx="11656435" cy="664041"/>
          </a:xfrm>
          <a:solidFill>
            <a:srgbClr val="8FF5DF"/>
          </a:solidFill>
        </p:spPr>
        <p:txBody>
          <a:bodyPr vert="horz" lIns="91440" tIns="45720" rIns="91440" bIns="45720" rtlCol="0" anchor="ctr">
            <a:noAutofit/>
          </a:bodyPr>
          <a:lstStyle/>
          <a:p>
            <a:r>
              <a:rPr lang="de-DE" dirty="0"/>
              <a:t>05 First </a:t>
            </a:r>
            <a:r>
              <a:rPr lang="de-DE" dirty="0" err="1"/>
              <a:t>aid</a:t>
            </a:r>
            <a:r>
              <a:rPr lang="de-DE" dirty="0"/>
              <a:t> </a:t>
            </a:r>
            <a:r>
              <a:rPr lang="de-DE" dirty="0" err="1"/>
              <a:t>measures</a:t>
            </a:r>
            <a:endParaRPr lang="de-AT" dirty="0"/>
          </a:p>
        </p:txBody>
      </p:sp>
      <p:sp>
        <p:nvSpPr>
          <p:cNvPr id="8" name="Textplatzhalter 7">
            <a:extLst>
              <a:ext uri="{FF2B5EF4-FFF2-40B4-BE49-F238E27FC236}">
                <a16:creationId xmlns:a16="http://schemas.microsoft.com/office/drawing/2014/main" id="{27C88E6B-0859-1872-363F-76048C1E9AC0}"/>
              </a:ext>
            </a:extLst>
          </p:cNvPr>
          <p:cNvSpPr>
            <a:spLocks noGrp="1"/>
          </p:cNvSpPr>
          <p:nvPr>
            <p:ph type="body" sz="quarter" idx="18"/>
          </p:nvPr>
        </p:nvSpPr>
        <p:spPr>
          <a:xfrm>
            <a:off x="261934" y="4790636"/>
            <a:ext cx="11656435" cy="664041"/>
          </a:xfrm>
          <a:noFill/>
          <a:ln>
            <a:solidFill>
              <a:srgbClr val="8FF5DF"/>
            </a:solidFill>
          </a:ln>
        </p:spPr>
        <p:txBody>
          <a:bodyPr vert="horz" lIns="91440" tIns="45720" rIns="91440" bIns="45720" rtlCol="0" anchor="ctr">
            <a:noAutofit/>
          </a:bodyPr>
          <a:lstStyle/>
          <a:p>
            <a:r>
              <a:rPr lang="de-DE"/>
              <a:t>06 Ski </a:t>
            </a:r>
            <a:r>
              <a:rPr lang="de-DE" dirty="0" err="1"/>
              <a:t>patrol</a:t>
            </a:r>
            <a:endParaRPr lang="de-AT" dirty="0"/>
          </a:p>
        </p:txBody>
      </p:sp>
      <p:sp>
        <p:nvSpPr>
          <p:cNvPr id="9" name="Fußzeilenplatzhalter 8">
            <a:extLst>
              <a:ext uri="{FF2B5EF4-FFF2-40B4-BE49-F238E27FC236}">
                <a16:creationId xmlns:a16="http://schemas.microsoft.com/office/drawing/2014/main" id="{D447B2AA-F5E6-8B17-674B-744FD0A58C85}"/>
              </a:ext>
            </a:extLst>
          </p:cNvPr>
          <p:cNvSpPr>
            <a:spLocks noGrp="1"/>
          </p:cNvSpPr>
          <p:nvPr>
            <p:ph type="ftr" sz="quarter" idx="3"/>
          </p:nvPr>
        </p:nvSpPr>
        <p:spPr/>
        <p:txBody>
          <a:bodyPr/>
          <a:lstStyle/>
          <a:p>
            <a:r>
              <a:rPr lang="en-US" dirty="0"/>
              <a:t>Emergency on ski </a:t>
            </a:r>
            <a:r>
              <a:rPr lang="en-US" dirty="0" err="1"/>
              <a:t>piste</a:t>
            </a:r>
            <a:endParaRPr lang="de-DE" dirty="0"/>
          </a:p>
        </p:txBody>
      </p:sp>
      <p:sp>
        <p:nvSpPr>
          <p:cNvPr id="10" name="Textplatzhalter 6">
            <a:extLst>
              <a:ext uri="{FF2B5EF4-FFF2-40B4-BE49-F238E27FC236}">
                <a16:creationId xmlns:a16="http://schemas.microsoft.com/office/drawing/2014/main" id="{321C4308-8161-039A-137B-75D4B467FC54}"/>
              </a:ext>
            </a:extLst>
          </p:cNvPr>
          <p:cNvSpPr txBox="1">
            <a:spLocks/>
          </p:cNvSpPr>
          <p:nvPr/>
        </p:nvSpPr>
        <p:spPr>
          <a:xfrm>
            <a:off x="261934" y="5526020"/>
            <a:ext cx="11656435" cy="664041"/>
          </a:xfrm>
          <a:prstGeom prst="roundRect">
            <a:avLst>
              <a:gd name="adj" fmla="val 50000"/>
            </a:avLst>
          </a:prstGeom>
          <a:noFill/>
          <a:ln>
            <a:solidFill>
              <a:srgbClr val="8FF5DF"/>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3"/>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4pPr>
            <a:lvl5pPr marL="20574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Conclusion</a:t>
            </a:r>
            <a:endParaRPr lang="de-AT" dirty="0"/>
          </a:p>
        </p:txBody>
      </p:sp>
    </p:spTree>
    <p:extLst>
      <p:ext uri="{BB962C8B-B14F-4D97-AF65-F5344CB8AC3E}">
        <p14:creationId xmlns:p14="http://schemas.microsoft.com/office/powerpoint/2010/main" val="2143843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19</a:t>
            </a:fld>
            <a:endParaRPr lang="de-DE" dirty="0"/>
          </a:p>
        </p:txBody>
      </p:sp>
      <p:sp>
        <p:nvSpPr>
          <p:cNvPr id="4" name="Titel 3"/>
          <p:cNvSpPr>
            <a:spLocks noGrp="1"/>
          </p:cNvSpPr>
          <p:nvPr>
            <p:ph type="title"/>
          </p:nvPr>
        </p:nvSpPr>
        <p:spPr/>
        <p:txBody>
          <a:bodyPr/>
          <a:lstStyle/>
          <a:p>
            <a:r>
              <a:rPr lang="de-DE" dirty="0"/>
              <a:t>First </a:t>
            </a:r>
            <a:r>
              <a:rPr lang="de-DE" dirty="0" err="1"/>
              <a:t>aid</a:t>
            </a:r>
            <a:r>
              <a:rPr lang="de-DE" dirty="0"/>
              <a:t> </a:t>
            </a:r>
            <a:r>
              <a:rPr lang="de-DE" dirty="0" err="1"/>
              <a:t>measures</a:t>
            </a:r>
            <a:r>
              <a:rPr lang="de-DE" dirty="0"/>
              <a:t> : </a:t>
            </a:r>
            <a:r>
              <a:rPr lang="de-DE" dirty="0" err="1"/>
              <a:t>cABCDE</a:t>
            </a:r>
            <a:r>
              <a:rPr lang="de-DE" dirty="0"/>
              <a:t>-Scheme</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sp>
        <p:nvSpPr>
          <p:cNvPr id="8" name="Textplatzhalter 6"/>
          <p:cNvSpPr>
            <a:spLocks noGrp="1"/>
          </p:cNvSpPr>
          <p:nvPr>
            <p:ph type="body" sz="quarter" idx="20"/>
          </p:nvPr>
        </p:nvSpPr>
        <p:spPr>
          <a:xfrm>
            <a:off x="7208322" y="1295400"/>
            <a:ext cx="4710627" cy="4664075"/>
          </a:xfrm>
        </p:spPr>
        <p:txBody>
          <a:bodyPr/>
          <a:lstStyle/>
          <a:p>
            <a:pPr marL="0" indent="0">
              <a:buNone/>
            </a:pPr>
            <a:r>
              <a:rPr lang="de-DE" b="1" dirty="0" err="1"/>
              <a:t>Priority</a:t>
            </a:r>
            <a:r>
              <a:rPr lang="de-DE" b="1" dirty="0"/>
              <a:t> </a:t>
            </a:r>
            <a:r>
              <a:rPr lang="de-DE" b="1" dirty="0" err="1"/>
              <a:t>principle</a:t>
            </a:r>
            <a:endParaRPr lang="de-DE" b="1" dirty="0"/>
          </a:p>
          <a:p>
            <a:r>
              <a:rPr lang="de-DE" dirty="0"/>
              <a:t>Approach</a:t>
            </a:r>
          </a:p>
          <a:p>
            <a:r>
              <a:rPr lang="de-DE" dirty="0" err="1"/>
              <a:t>Is</a:t>
            </a:r>
            <a:r>
              <a:rPr lang="de-DE" dirty="0"/>
              <a:t> </a:t>
            </a:r>
            <a:r>
              <a:rPr lang="de-DE" dirty="0" err="1"/>
              <a:t>there</a:t>
            </a:r>
            <a:r>
              <a:rPr lang="de-DE" dirty="0"/>
              <a:t> </a:t>
            </a:r>
            <a:r>
              <a:rPr lang="de-DE" dirty="0" err="1"/>
              <a:t>life-threatening</a:t>
            </a:r>
            <a:r>
              <a:rPr lang="de-DE" dirty="0"/>
              <a:t> </a:t>
            </a:r>
            <a:r>
              <a:rPr lang="de-DE" dirty="0" err="1"/>
              <a:t>bleeding</a:t>
            </a:r>
            <a:r>
              <a:rPr lang="de-DE" dirty="0"/>
              <a:t>?</a:t>
            </a:r>
          </a:p>
          <a:p>
            <a:r>
              <a:rPr lang="en-US" dirty="0"/>
              <a:t>Are the vital functions present</a:t>
            </a:r>
            <a:r>
              <a:rPr lang="de-DE" dirty="0"/>
              <a:t>?</a:t>
            </a:r>
          </a:p>
          <a:p>
            <a:r>
              <a:rPr lang="de-DE" dirty="0"/>
              <a:t>Do a </a:t>
            </a:r>
            <a:r>
              <a:rPr lang="de-DE" dirty="0" err="1"/>
              <a:t>body</a:t>
            </a:r>
            <a:r>
              <a:rPr lang="de-DE" dirty="0"/>
              <a:t> check</a:t>
            </a:r>
          </a:p>
          <a:p>
            <a:r>
              <a:rPr lang="de-DE" dirty="0"/>
              <a:t>Pain-</a:t>
            </a:r>
            <a:r>
              <a:rPr lang="de-DE" dirty="0" err="1"/>
              <a:t>reducing</a:t>
            </a:r>
            <a:r>
              <a:rPr lang="de-DE" dirty="0"/>
              <a:t> </a:t>
            </a:r>
            <a:r>
              <a:rPr lang="de-DE" dirty="0" err="1"/>
              <a:t>positioning</a:t>
            </a:r>
            <a:endParaRPr lang="de-DE" dirty="0"/>
          </a:p>
          <a:p>
            <a:endParaRPr lang="de-AT" dirty="0"/>
          </a:p>
        </p:txBody>
      </p:sp>
      <p:pic>
        <p:nvPicPr>
          <p:cNvPr id="15" name="Bildplatzhalter 14" descr="Ein Bild, das Text, Screenshot, Schrift, Zahl enthält.&#10;&#10;KI-generierte Inhalte können fehlerhaft sein.">
            <a:extLst>
              <a:ext uri="{FF2B5EF4-FFF2-40B4-BE49-F238E27FC236}">
                <a16:creationId xmlns:a16="http://schemas.microsoft.com/office/drawing/2014/main" id="{8D1FF29F-3D1C-F632-C27A-F818AD34608A}"/>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1803647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2</a:t>
            </a:fld>
            <a:endParaRPr lang="de-DE" dirty="0"/>
          </a:p>
        </p:txBody>
      </p:sp>
      <p:sp>
        <p:nvSpPr>
          <p:cNvPr id="3" name="Textplatzhalter 2"/>
          <p:cNvSpPr>
            <a:spLocks noGrp="1"/>
          </p:cNvSpPr>
          <p:nvPr>
            <p:ph type="body" sz="quarter" idx="13"/>
          </p:nvPr>
        </p:nvSpPr>
        <p:spPr>
          <a:xfrm>
            <a:off x="261937" y="1091954"/>
            <a:ext cx="11656435" cy="664041"/>
          </a:xfrm>
          <a:solidFill>
            <a:srgbClr val="8FF5DF"/>
          </a:solidFill>
        </p:spPr>
        <p:txBody>
          <a:bodyPr vert="horz" lIns="91440" tIns="45720" rIns="91440" bIns="45720" rtlCol="0" anchor="ctr">
            <a:noAutofit/>
          </a:bodyPr>
          <a:lstStyle/>
          <a:p>
            <a:r>
              <a:rPr lang="de-DE" dirty="0"/>
              <a:t>01 10 </a:t>
            </a:r>
            <a:r>
              <a:rPr lang="de-DE" dirty="0" err="1"/>
              <a:t>for</a:t>
            </a:r>
            <a:r>
              <a:rPr lang="de-DE" dirty="0"/>
              <a:t> 10</a:t>
            </a:r>
            <a:endParaRPr lang="de-AT" dirty="0"/>
          </a:p>
        </p:txBody>
      </p:sp>
      <p:sp>
        <p:nvSpPr>
          <p:cNvPr id="4" name="Textplatzhalter 3"/>
          <p:cNvSpPr>
            <a:spLocks noGrp="1"/>
          </p:cNvSpPr>
          <p:nvPr>
            <p:ph type="body" sz="quarter" idx="14"/>
          </p:nvPr>
        </p:nvSpPr>
        <p:spPr>
          <a:xfrm>
            <a:off x="261937" y="1834592"/>
            <a:ext cx="11656435" cy="664041"/>
          </a:xfrm>
          <a:solidFill>
            <a:srgbClr val="8FF5DF"/>
          </a:solidFill>
        </p:spPr>
        <p:txBody>
          <a:bodyPr vert="horz" lIns="91440" tIns="45720" rIns="91440" bIns="45720" rtlCol="0" anchor="ctr">
            <a:noAutofit/>
          </a:bodyPr>
          <a:lstStyle/>
          <a:p>
            <a:r>
              <a:rPr lang="de-DE" dirty="0"/>
              <a:t>02 Initial </a:t>
            </a:r>
            <a:r>
              <a:rPr lang="de-DE" dirty="0" err="1"/>
              <a:t>assessment</a:t>
            </a:r>
            <a:endParaRPr lang="de-AT" dirty="0"/>
          </a:p>
        </p:txBody>
      </p:sp>
      <p:sp>
        <p:nvSpPr>
          <p:cNvPr id="5" name="Textplatzhalter 4"/>
          <p:cNvSpPr>
            <a:spLocks noGrp="1"/>
          </p:cNvSpPr>
          <p:nvPr>
            <p:ph type="body" sz="quarter" idx="15"/>
          </p:nvPr>
        </p:nvSpPr>
        <p:spPr>
          <a:xfrm>
            <a:off x="261936" y="2569976"/>
            <a:ext cx="11656435" cy="664041"/>
          </a:xfrm>
          <a:solidFill>
            <a:srgbClr val="8FF5DF"/>
          </a:solidFill>
        </p:spPr>
        <p:txBody>
          <a:bodyPr vert="horz" lIns="91440" tIns="45720" rIns="91440" bIns="45720" rtlCol="0" anchor="ctr">
            <a:noAutofit/>
          </a:bodyPr>
          <a:lstStyle/>
          <a:p>
            <a:r>
              <a:rPr lang="de-DE" dirty="0"/>
              <a:t>03 </a:t>
            </a:r>
            <a:r>
              <a:rPr lang="de-DE" dirty="0" err="1"/>
              <a:t>Securing</a:t>
            </a:r>
            <a:r>
              <a:rPr lang="de-DE" dirty="0"/>
              <a:t> </a:t>
            </a:r>
            <a:r>
              <a:rPr lang="de-DE" dirty="0" err="1"/>
              <a:t>the</a:t>
            </a:r>
            <a:r>
              <a:rPr lang="de-DE" dirty="0"/>
              <a:t> </a:t>
            </a:r>
            <a:r>
              <a:rPr lang="de-DE" dirty="0" err="1"/>
              <a:t>accident</a:t>
            </a:r>
            <a:r>
              <a:rPr lang="de-DE" dirty="0"/>
              <a:t> </a:t>
            </a:r>
            <a:r>
              <a:rPr lang="de-DE" dirty="0" err="1"/>
              <a:t>site</a:t>
            </a:r>
            <a:endParaRPr lang="de-AT" dirty="0"/>
          </a:p>
        </p:txBody>
      </p:sp>
      <p:sp>
        <p:nvSpPr>
          <p:cNvPr id="6" name="Textplatzhalter 5"/>
          <p:cNvSpPr>
            <a:spLocks noGrp="1"/>
          </p:cNvSpPr>
          <p:nvPr>
            <p:ph type="body" sz="quarter" idx="16"/>
          </p:nvPr>
        </p:nvSpPr>
        <p:spPr>
          <a:xfrm>
            <a:off x="261935" y="3312614"/>
            <a:ext cx="11656435" cy="664041"/>
          </a:xfrm>
          <a:solidFill>
            <a:srgbClr val="8FF5DF"/>
          </a:solidFill>
        </p:spPr>
        <p:txBody>
          <a:bodyPr vert="horz" lIns="91440" tIns="45720" rIns="91440" bIns="45720" rtlCol="0" anchor="ctr">
            <a:noAutofit/>
          </a:bodyPr>
          <a:lstStyle/>
          <a:p>
            <a:r>
              <a:rPr lang="de-DE" dirty="0"/>
              <a:t>04 Emergency </a:t>
            </a:r>
            <a:r>
              <a:rPr lang="de-DE" dirty="0" err="1"/>
              <a:t>call</a:t>
            </a:r>
            <a:endParaRPr lang="de-AT" dirty="0"/>
          </a:p>
        </p:txBody>
      </p:sp>
      <p:sp>
        <p:nvSpPr>
          <p:cNvPr id="7" name="Textplatzhalter 6"/>
          <p:cNvSpPr>
            <a:spLocks noGrp="1"/>
          </p:cNvSpPr>
          <p:nvPr>
            <p:ph type="body" sz="quarter" idx="17"/>
          </p:nvPr>
        </p:nvSpPr>
        <p:spPr>
          <a:xfrm>
            <a:off x="261934" y="4055252"/>
            <a:ext cx="11656435" cy="664041"/>
          </a:xfrm>
          <a:solidFill>
            <a:srgbClr val="8FF5DF"/>
          </a:solidFill>
        </p:spPr>
        <p:txBody>
          <a:bodyPr vert="horz" lIns="91440" tIns="45720" rIns="91440" bIns="45720" rtlCol="0" anchor="ctr">
            <a:noAutofit/>
          </a:bodyPr>
          <a:lstStyle/>
          <a:p>
            <a:r>
              <a:rPr lang="de-DE" dirty="0"/>
              <a:t>05 First </a:t>
            </a:r>
            <a:r>
              <a:rPr lang="de-DE" dirty="0" err="1"/>
              <a:t>aid</a:t>
            </a:r>
            <a:r>
              <a:rPr lang="de-DE" dirty="0"/>
              <a:t> </a:t>
            </a:r>
            <a:r>
              <a:rPr lang="de-DE" dirty="0" err="1"/>
              <a:t>measures</a:t>
            </a:r>
            <a:endParaRPr lang="de-AT" dirty="0"/>
          </a:p>
        </p:txBody>
      </p:sp>
      <p:sp>
        <p:nvSpPr>
          <p:cNvPr id="8" name="Textplatzhalter 7"/>
          <p:cNvSpPr>
            <a:spLocks noGrp="1"/>
          </p:cNvSpPr>
          <p:nvPr>
            <p:ph type="body" sz="quarter" idx="18"/>
          </p:nvPr>
        </p:nvSpPr>
        <p:spPr>
          <a:xfrm>
            <a:off x="261934" y="4790636"/>
            <a:ext cx="11656435" cy="664041"/>
          </a:xfrm>
          <a:solidFill>
            <a:srgbClr val="8FF5DF"/>
          </a:solidFill>
        </p:spPr>
        <p:txBody>
          <a:bodyPr vert="horz" lIns="91440" tIns="45720" rIns="91440" bIns="45720" rtlCol="0" anchor="ctr">
            <a:noAutofit/>
          </a:bodyPr>
          <a:lstStyle/>
          <a:p>
            <a:r>
              <a:rPr lang="de-DE" dirty="0"/>
              <a:t>06 Ski </a:t>
            </a:r>
            <a:r>
              <a:rPr lang="de-DE" dirty="0" err="1"/>
              <a:t>patrol</a:t>
            </a:r>
            <a:endParaRPr lang="de-AT" dirty="0"/>
          </a:p>
        </p:txBody>
      </p:sp>
      <p:sp>
        <p:nvSpPr>
          <p:cNvPr id="9" name="Fußzeilenplatzhalter 8"/>
          <p:cNvSpPr>
            <a:spLocks noGrp="1"/>
          </p:cNvSpPr>
          <p:nvPr>
            <p:ph type="ftr" sz="quarter" idx="3"/>
          </p:nvPr>
        </p:nvSpPr>
        <p:spPr/>
        <p:txBody>
          <a:bodyPr/>
          <a:lstStyle/>
          <a:p>
            <a:r>
              <a:rPr lang="en-US" dirty="0"/>
              <a:t>Emergency on ski </a:t>
            </a:r>
            <a:r>
              <a:rPr lang="en-US" dirty="0" err="1"/>
              <a:t>piste</a:t>
            </a:r>
            <a:endParaRPr lang="de-DE" dirty="0"/>
          </a:p>
        </p:txBody>
      </p:sp>
      <p:sp>
        <p:nvSpPr>
          <p:cNvPr id="10" name="Textplatzhalter 6"/>
          <p:cNvSpPr txBox="1">
            <a:spLocks/>
          </p:cNvSpPr>
          <p:nvPr/>
        </p:nvSpPr>
        <p:spPr>
          <a:xfrm>
            <a:off x="261934" y="5526020"/>
            <a:ext cx="11656435" cy="664041"/>
          </a:xfrm>
          <a:prstGeom prst="roundRect">
            <a:avLst>
              <a:gd name="adj" fmla="val 50000"/>
            </a:avLst>
          </a:prstGeom>
          <a:solidFill>
            <a:srgbClr val="8FF5DF"/>
          </a:solidFill>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3"/>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4pPr>
            <a:lvl5pPr marL="20574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a:t>
            </a:r>
            <a:r>
              <a:rPr lang="de-DE" dirty="0" err="1"/>
              <a:t>Conclusion</a:t>
            </a:r>
            <a:endParaRPr lang="de-AT" dirty="0"/>
          </a:p>
        </p:txBody>
      </p:sp>
    </p:spTree>
    <p:extLst>
      <p:ext uri="{BB962C8B-B14F-4D97-AF65-F5344CB8AC3E}">
        <p14:creationId xmlns:p14="http://schemas.microsoft.com/office/powerpoint/2010/main" val="948709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7129" r="27129"/>
          <a:stretch>
            <a:fillRect/>
          </a:stretch>
        </p:blipFill>
        <p:spPr>
          <a:xfrm rot="16200000">
            <a:off x="1339850" y="228600"/>
            <a:ext cx="4664075" cy="6797675"/>
          </a:xfrm>
        </p:spPr>
      </p:pic>
      <p:sp>
        <p:nvSpPr>
          <p:cNvPr id="3" name="Foliennummernplatzhalter 2"/>
          <p:cNvSpPr>
            <a:spLocks noGrp="1"/>
          </p:cNvSpPr>
          <p:nvPr>
            <p:ph type="sldNum" sz="quarter" idx="17"/>
          </p:nvPr>
        </p:nvSpPr>
        <p:spPr/>
        <p:txBody>
          <a:bodyPr/>
          <a:lstStyle/>
          <a:p>
            <a:fld id="{0587C55C-8FD2-3442-83A0-B9DD0B70EC6B}" type="slidenum">
              <a:rPr lang="de-DE" smtClean="0"/>
              <a:pPr/>
              <a:t>20</a:t>
            </a:fld>
            <a:endParaRPr lang="de-DE" dirty="0"/>
          </a:p>
        </p:txBody>
      </p:sp>
      <p:sp>
        <p:nvSpPr>
          <p:cNvPr id="4" name="Titel 3"/>
          <p:cNvSpPr>
            <a:spLocks noGrp="1"/>
          </p:cNvSpPr>
          <p:nvPr>
            <p:ph type="title"/>
          </p:nvPr>
        </p:nvSpPr>
        <p:spPr/>
        <p:txBody>
          <a:bodyPr/>
          <a:lstStyle/>
          <a:p>
            <a:r>
              <a:rPr lang="de-DE" dirty="0"/>
              <a:t>First </a:t>
            </a:r>
            <a:r>
              <a:rPr lang="de-DE" dirty="0" err="1"/>
              <a:t>aid</a:t>
            </a:r>
            <a:r>
              <a:rPr lang="de-DE" dirty="0"/>
              <a:t> </a:t>
            </a:r>
            <a:r>
              <a:rPr lang="de-DE" dirty="0" err="1"/>
              <a:t>measures</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sz="800" dirty="0"/>
              <a:t>© </a:t>
            </a:r>
            <a:r>
              <a:rPr lang="de-DE" sz="800" dirty="0" err="1"/>
              <a:t>snow</a:t>
            </a:r>
            <a:r>
              <a:rPr lang="de-DE" sz="800" dirty="0"/>
              <a:t> </a:t>
            </a:r>
            <a:r>
              <a:rPr lang="de-DE" sz="800" dirty="0" err="1"/>
              <a:t>institute</a:t>
            </a:r>
            <a:r>
              <a:rPr lang="de-DE" sz="800" dirty="0"/>
              <a:t> / argonaut.pro</a:t>
            </a:r>
          </a:p>
        </p:txBody>
      </p:sp>
      <p:sp>
        <p:nvSpPr>
          <p:cNvPr id="7" name="Textplatzhalter 6"/>
          <p:cNvSpPr>
            <a:spLocks noGrp="1"/>
          </p:cNvSpPr>
          <p:nvPr>
            <p:ph type="body" sz="quarter" idx="20"/>
          </p:nvPr>
        </p:nvSpPr>
        <p:spPr/>
        <p:txBody>
          <a:bodyPr/>
          <a:lstStyle/>
          <a:p>
            <a:pPr marL="0" indent="0">
              <a:buNone/>
            </a:pPr>
            <a:r>
              <a:rPr lang="de-DE" b="1" dirty="0"/>
              <a:t>Life-</a:t>
            </a:r>
            <a:r>
              <a:rPr lang="de-DE" b="1" dirty="0" err="1"/>
              <a:t>threatening</a:t>
            </a:r>
            <a:r>
              <a:rPr lang="de-DE" b="1" dirty="0"/>
              <a:t> </a:t>
            </a:r>
            <a:r>
              <a:rPr lang="de-DE" b="1" dirty="0" err="1"/>
              <a:t>bleeding</a:t>
            </a:r>
            <a:endParaRPr lang="de-DE" b="1" dirty="0"/>
          </a:p>
          <a:p>
            <a:r>
              <a:rPr lang="en-US" dirty="0"/>
              <a:t>Extremely heavy, gushing external bleeding</a:t>
            </a:r>
          </a:p>
          <a:p>
            <a:r>
              <a:rPr lang="en-US" dirty="0"/>
              <a:t>Apply pressure immediately and/or apply a pressure bandage</a:t>
            </a:r>
            <a:endParaRPr lang="de-DE" dirty="0"/>
          </a:p>
        </p:txBody>
      </p:sp>
    </p:spTree>
    <p:extLst>
      <p:ext uri="{BB962C8B-B14F-4D97-AF65-F5344CB8AC3E}">
        <p14:creationId xmlns:p14="http://schemas.microsoft.com/office/powerpoint/2010/main" val="1303214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21</a:t>
            </a:fld>
            <a:endParaRPr lang="de-DE" dirty="0"/>
          </a:p>
        </p:txBody>
      </p:sp>
      <p:sp>
        <p:nvSpPr>
          <p:cNvPr id="4" name="Titel 3"/>
          <p:cNvSpPr>
            <a:spLocks noGrp="1"/>
          </p:cNvSpPr>
          <p:nvPr>
            <p:ph type="title"/>
          </p:nvPr>
        </p:nvSpPr>
        <p:spPr/>
        <p:txBody>
          <a:bodyPr/>
          <a:lstStyle/>
          <a:p>
            <a:r>
              <a:rPr lang="de-DE" dirty="0"/>
              <a:t>First </a:t>
            </a:r>
            <a:r>
              <a:rPr lang="de-DE" dirty="0" err="1"/>
              <a:t>aid</a:t>
            </a:r>
            <a:r>
              <a:rPr lang="de-DE" dirty="0"/>
              <a:t> </a:t>
            </a:r>
            <a:r>
              <a:rPr lang="de-DE" dirty="0" err="1"/>
              <a:t>measures</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a:xfrm>
            <a:off x="380572" y="5921790"/>
            <a:ext cx="6797675" cy="186006"/>
          </a:xfrm>
        </p:spPr>
        <p:txBody>
          <a:bodyPr/>
          <a:lstStyle/>
          <a:p>
            <a:r>
              <a:rPr lang="de-DE" dirty="0"/>
              <a:t>© </a:t>
            </a:r>
            <a:r>
              <a:rPr lang="de-DE" dirty="0" err="1"/>
              <a:t>snow</a:t>
            </a:r>
            <a:r>
              <a:rPr lang="de-DE" dirty="0"/>
              <a:t> </a:t>
            </a:r>
            <a:r>
              <a:rPr lang="de-DE" dirty="0" err="1"/>
              <a:t>institute</a:t>
            </a:r>
            <a:endParaRPr lang="de-DE" dirty="0"/>
          </a:p>
        </p:txBody>
      </p:sp>
      <p:sp>
        <p:nvSpPr>
          <p:cNvPr id="7" name="Textplatzhalter 6"/>
          <p:cNvSpPr>
            <a:spLocks noGrp="1"/>
          </p:cNvSpPr>
          <p:nvPr>
            <p:ph type="body" sz="quarter" idx="20"/>
          </p:nvPr>
        </p:nvSpPr>
        <p:spPr>
          <a:xfrm>
            <a:off x="7402286" y="1156913"/>
            <a:ext cx="4465970" cy="5054190"/>
          </a:xfrm>
        </p:spPr>
        <p:txBody>
          <a:bodyPr/>
          <a:lstStyle/>
          <a:p>
            <a:pPr marL="0" indent="0">
              <a:buNone/>
            </a:pPr>
            <a:r>
              <a:rPr lang="de-DE" b="1" dirty="0"/>
              <a:t>Approach</a:t>
            </a:r>
          </a:p>
          <a:p>
            <a:r>
              <a:rPr lang="en-US" dirty="0"/>
              <a:t>If possible, approach the injured person from the front.</a:t>
            </a:r>
          </a:p>
          <a:p>
            <a:r>
              <a:rPr lang="de-DE" dirty="0"/>
              <a:t>Touch </a:t>
            </a:r>
            <a:r>
              <a:rPr lang="de-DE" dirty="0" err="1"/>
              <a:t>them</a:t>
            </a:r>
            <a:r>
              <a:rPr lang="de-DE" dirty="0"/>
              <a:t> </a:t>
            </a:r>
            <a:r>
              <a:rPr lang="de-DE" dirty="0" err="1"/>
              <a:t>gently</a:t>
            </a:r>
            <a:endParaRPr lang="de-DE" dirty="0"/>
          </a:p>
          <a:p>
            <a:r>
              <a:rPr lang="de-DE" dirty="0"/>
              <a:t>‘</a:t>
            </a:r>
            <a:r>
              <a:rPr lang="de-DE" dirty="0" err="1"/>
              <a:t>What</a:t>
            </a:r>
            <a:r>
              <a:rPr lang="de-DE" dirty="0"/>
              <a:t> </a:t>
            </a:r>
            <a:r>
              <a:rPr lang="de-DE" dirty="0" err="1"/>
              <a:t>happened</a:t>
            </a:r>
            <a:r>
              <a:rPr lang="de-DE" dirty="0"/>
              <a:t>?’</a:t>
            </a:r>
          </a:p>
        </p:txBody>
      </p:sp>
      <p:pic>
        <p:nvPicPr>
          <p:cNvPr id="16" name="Bildplatzhalter 15" descr="Ein Bild, das Zeichnung, Kleidung, Menschliches Gesicht, Entwurf enthält.&#10;&#10;KI-generierte Inhalte können fehlerhaft sein.">
            <a:extLst>
              <a:ext uri="{FF2B5EF4-FFF2-40B4-BE49-F238E27FC236}">
                <a16:creationId xmlns:a16="http://schemas.microsoft.com/office/drawing/2014/main" id="{1D5C3CE8-B786-76C9-59CB-74093488D29C}"/>
              </a:ext>
            </a:extLst>
          </p:cNvPr>
          <p:cNvPicPr>
            <a:picLocks noGrp="1" noChangeAspect="1"/>
          </p:cNvPicPr>
          <p:nvPr>
            <p:ph type="pic" sz="quarter" idx="14"/>
          </p:nvPr>
        </p:nvPicPr>
        <p:blipFill>
          <a:blip r:embed="rId3"/>
          <a:srcRect l="1430" r="1430"/>
          <a:stretch>
            <a:fillRect/>
          </a:stretch>
        </p:blipFill>
        <p:spPr>
          <a:xfrm>
            <a:off x="273050" y="1295400"/>
            <a:ext cx="6797675" cy="4664075"/>
          </a:xfrm>
        </p:spPr>
      </p:pic>
    </p:spTree>
    <p:extLst>
      <p:ext uri="{BB962C8B-B14F-4D97-AF65-F5344CB8AC3E}">
        <p14:creationId xmlns:p14="http://schemas.microsoft.com/office/powerpoint/2010/main" val="3230938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22</a:t>
            </a:fld>
            <a:endParaRPr lang="de-DE" dirty="0"/>
          </a:p>
        </p:txBody>
      </p:sp>
      <p:sp>
        <p:nvSpPr>
          <p:cNvPr id="4" name="Titel 3"/>
          <p:cNvSpPr>
            <a:spLocks noGrp="1"/>
          </p:cNvSpPr>
          <p:nvPr>
            <p:ph type="title"/>
          </p:nvPr>
        </p:nvSpPr>
        <p:spPr/>
        <p:txBody>
          <a:bodyPr/>
          <a:lstStyle/>
          <a:p>
            <a:r>
              <a:rPr lang="de-DE" dirty="0"/>
              <a:t>First </a:t>
            </a:r>
            <a:r>
              <a:rPr lang="de-DE" dirty="0" err="1"/>
              <a:t>aid</a:t>
            </a:r>
            <a:r>
              <a:rPr lang="de-DE" dirty="0"/>
              <a:t> </a:t>
            </a:r>
            <a:r>
              <a:rPr lang="de-DE" dirty="0" err="1"/>
              <a:t>measures</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sp>
        <p:nvSpPr>
          <p:cNvPr id="7" name="Textplatzhalter 6"/>
          <p:cNvSpPr>
            <a:spLocks noGrp="1"/>
          </p:cNvSpPr>
          <p:nvPr>
            <p:ph type="body" sz="quarter" idx="20"/>
          </p:nvPr>
        </p:nvSpPr>
        <p:spPr/>
        <p:txBody>
          <a:bodyPr/>
          <a:lstStyle/>
          <a:p>
            <a:pPr marL="0" indent="0">
              <a:buNone/>
            </a:pPr>
            <a:r>
              <a:rPr lang="de-DE" b="1" dirty="0"/>
              <a:t>Check </a:t>
            </a:r>
            <a:r>
              <a:rPr lang="de-DE" b="1" dirty="0" err="1"/>
              <a:t>of</a:t>
            </a:r>
            <a:r>
              <a:rPr lang="de-DE" b="1" dirty="0"/>
              <a:t> vital </a:t>
            </a:r>
            <a:r>
              <a:rPr lang="de-DE" b="1" dirty="0" err="1"/>
              <a:t>functions</a:t>
            </a:r>
            <a:endParaRPr lang="de-DE" b="1" dirty="0"/>
          </a:p>
          <a:p>
            <a:r>
              <a:rPr lang="de-DE" dirty="0"/>
              <a:t>„</a:t>
            </a:r>
            <a:r>
              <a:rPr lang="de-DE" dirty="0" err="1"/>
              <a:t>see</a:t>
            </a:r>
            <a:r>
              <a:rPr lang="de-DE" dirty="0"/>
              <a:t> – </a:t>
            </a:r>
            <a:r>
              <a:rPr lang="de-DE" dirty="0" err="1"/>
              <a:t>hear</a:t>
            </a:r>
            <a:r>
              <a:rPr lang="de-DE" dirty="0"/>
              <a:t> – </a:t>
            </a:r>
            <a:r>
              <a:rPr lang="de-DE" dirty="0" err="1"/>
              <a:t>feel</a:t>
            </a:r>
            <a:r>
              <a:rPr lang="de-DE" dirty="0"/>
              <a:t>“</a:t>
            </a:r>
          </a:p>
          <a:p>
            <a:r>
              <a:rPr lang="de-DE" dirty="0"/>
              <a:t>Airways </a:t>
            </a:r>
            <a:r>
              <a:rPr lang="de-DE" dirty="0" err="1"/>
              <a:t>clear</a:t>
            </a:r>
            <a:r>
              <a:rPr lang="de-DE" dirty="0"/>
              <a:t>?</a:t>
            </a:r>
          </a:p>
          <a:p>
            <a:r>
              <a:rPr lang="de-DE" dirty="0" err="1"/>
              <a:t>Breathing</a:t>
            </a:r>
            <a:r>
              <a:rPr lang="de-DE" dirty="0"/>
              <a:t> </a:t>
            </a:r>
            <a:r>
              <a:rPr lang="de-DE" dirty="0" err="1"/>
              <a:t>present</a:t>
            </a:r>
            <a:r>
              <a:rPr lang="de-DE" dirty="0"/>
              <a:t>?</a:t>
            </a:r>
          </a:p>
        </p:txBody>
      </p:sp>
      <p:pic>
        <p:nvPicPr>
          <p:cNvPr id="11" name="Bildplatzhalter 10" descr="Ein Bild, das Kleidung, Menschliches Gesicht, Zeichnung, Text enthält.&#10;&#10;KI-generierte Inhalte können fehlerhaft sein.">
            <a:extLst>
              <a:ext uri="{FF2B5EF4-FFF2-40B4-BE49-F238E27FC236}">
                <a16:creationId xmlns:a16="http://schemas.microsoft.com/office/drawing/2014/main" id="{02038685-1F93-F8A4-9CC9-0E86B0D80C23}"/>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1880757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23</a:t>
            </a:fld>
            <a:endParaRPr lang="de-DE" dirty="0"/>
          </a:p>
        </p:txBody>
      </p:sp>
      <p:sp>
        <p:nvSpPr>
          <p:cNvPr id="4" name="Titel 3"/>
          <p:cNvSpPr>
            <a:spLocks noGrp="1"/>
          </p:cNvSpPr>
          <p:nvPr>
            <p:ph type="title"/>
          </p:nvPr>
        </p:nvSpPr>
        <p:spPr/>
        <p:txBody>
          <a:bodyPr/>
          <a:lstStyle/>
          <a:p>
            <a:r>
              <a:rPr lang="de-DE" dirty="0"/>
              <a:t>First </a:t>
            </a:r>
            <a:r>
              <a:rPr lang="de-DE" dirty="0" err="1"/>
              <a:t>aid</a:t>
            </a:r>
            <a:r>
              <a:rPr lang="de-DE" dirty="0"/>
              <a:t> </a:t>
            </a:r>
            <a:r>
              <a:rPr lang="de-DE" dirty="0" err="1"/>
              <a:t>measures</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sp>
        <p:nvSpPr>
          <p:cNvPr id="7" name="Textplatzhalter 6"/>
          <p:cNvSpPr>
            <a:spLocks noGrp="1"/>
          </p:cNvSpPr>
          <p:nvPr>
            <p:ph type="body" sz="quarter" idx="20"/>
          </p:nvPr>
        </p:nvSpPr>
        <p:spPr/>
        <p:txBody>
          <a:bodyPr/>
          <a:lstStyle/>
          <a:p>
            <a:pPr marL="0" indent="0">
              <a:buNone/>
            </a:pPr>
            <a:r>
              <a:rPr lang="de-DE" b="1" dirty="0"/>
              <a:t>Bodycheck</a:t>
            </a:r>
          </a:p>
          <a:p>
            <a:r>
              <a:rPr lang="de-DE" dirty="0"/>
              <a:t>Check </a:t>
            </a:r>
            <a:r>
              <a:rPr lang="de-DE" dirty="0" err="1"/>
              <a:t>patient</a:t>
            </a:r>
            <a:r>
              <a:rPr lang="de-DE" dirty="0"/>
              <a:t> </a:t>
            </a:r>
            <a:r>
              <a:rPr lang="de-DE" dirty="0" err="1"/>
              <a:t>for</a:t>
            </a:r>
            <a:r>
              <a:rPr lang="de-DE" dirty="0"/>
              <a:t> </a:t>
            </a:r>
            <a:r>
              <a:rPr lang="de-DE" dirty="0" err="1"/>
              <a:t>injuries</a:t>
            </a:r>
            <a:endParaRPr lang="de-DE" dirty="0"/>
          </a:p>
          <a:p>
            <a:r>
              <a:rPr lang="de-DE" dirty="0"/>
              <a:t>Palpation </a:t>
            </a:r>
            <a:r>
              <a:rPr lang="de-DE" dirty="0" err="1"/>
              <a:t>of</a:t>
            </a:r>
            <a:r>
              <a:rPr lang="de-DE" dirty="0"/>
              <a:t> </a:t>
            </a:r>
            <a:r>
              <a:rPr lang="de-DE" dirty="0" err="1"/>
              <a:t>abdomen</a:t>
            </a:r>
            <a:r>
              <a:rPr lang="de-DE" dirty="0"/>
              <a:t>, </a:t>
            </a:r>
            <a:r>
              <a:rPr lang="de-DE" dirty="0" err="1"/>
              <a:t>pelvis</a:t>
            </a:r>
            <a:r>
              <a:rPr lang="de-DE" dirty="0"/>
              <a:t>, </a:t>
            </a:r>
            <a:r>
              <a:rPr lang="de-DE" dirty="0" err="1"/>
              <a:t>legs</a:t>
            </a:r>
            <a:endParaRPr lang="de-DE" dirty="0"/>
          </a:p>
          <a:p>
            <a:pPr marL="0" indent="0">
              <a:buNone/>
            </a:pPr>
            <a:endParaRPr lang="de-DE" dirty="0"/>
          </a:p>
        </p:txBody>
      </p:sp>
      <p:pic>
        <p:nvPicPr>
          <p:cNvPr id="10" name="Bildplatzhalter 9" descr="Ein Bild, das Text, Zeichnung, Person, Entwurf enthält.&#10;&#10;KI-generierte Inhalte können fehlerhaft sein.">
            <a:extLst>
              <a:ext uri="{FF2B5EF4-FFF2-40B4-BE49-F238E27FC236}">
                <a16:creationId xmlns:a16="http://schemas.microsoft.com/office/drawing/2014/main" id="{A6A74500-44A0-3704-AAB6-72058A3CF15D}"/>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1963064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24</a:t>
            </a:fld>
            <a:endParaRPr lang="de-DE" dirty="0"/>
          </a:p>
        </p:txBody>
      </p:sp>
      <p:sp>
        <p:nvSpPr>
          <p:cNvPr id="4" name="Titel 3"/>
          <p:cNvSpPr>
            <a:spLocks noGrp="1"/>
          </p:cNvSpPr>
          <p:nvPr>
            <p:ph type="title"/>
          </p:nvPr>
        </p:nvSpPr>
        <p:spPr/>
        <p:txBody>
          <a:bodyPr/>
          <a:lstStyle/>
          <a:p>
            <a:r>
              <a:rPr lang="de-DE" dirty="0"/>
              <a:t>First </a:t>
            </a:r>
            <a:r>
              <a:rPr lang="de-DE" dirty="0" err="1"/>
              <a:t>aid</a:t>
            </a:r>
            <a:r>
              <a:rPr lang="de-DE" dirty="0"/>
              <a:t> </a:t>
            </a:r>
            <a:r>
              <a:rPr lang="de-DE" dirty="0" err="1"/>
              <a:t>measures</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sp>
        <p:nvSpPr>
          <p:cNvPr id="7" name="Textplatzhalter 6"/>
          <p:cNvSpPr>
            <a:spLocks noGrp="1"/>
          </p:cNvSpPr>
          <p:nvPr>
            <p:ph type="body" sz="quarter" idx="20"/>
          </p:nvPr>
        </p:nvSpPr>
        <p:spPr/>
        <p:txBody>
          <a:bodyPr/>
          <a:lstStyle/>
          <a:p>
            <a:endParaRPr lang="de-DE" dirty="0"/>
          </a:p>
          <a:p>
            <a:endParaRPr lang="de-DE" dirty="0"/>
          </a:p>
          <a:p>
            <a:pPr marL="0" indent="0">
              <a:buNone/>
            </a:pPr>
            <a:endParaRPr lang="de-DE" dirty="0"/>
          </a:p>
          <a:p>
            <a:pPr marL="0" indent="0">
              <a:buNone/>
            </a:pPr>
            <a:endParaRPr lang="de-DE" b="1" dirty="0"/>
          </a:p>
        </p:txBody>
      </p:sp>
      <p:sp>
        <p:nvSpPr>
          <p:cNvPr id="11" name="Textplatzhalter 6"/>
          <p:cNvSpPr txBox="1">
            <a:spLocks/>
          </p:cNvSpPr>
          <p:nvPr/>
        </p:nvSpPr>
        <p:spPr>
          <a:xfrm>
            <a:off x="7105616" y="1307897"/>
            <a:ext cx="5086383" cy="4664075"/>
          </a:xfrm>
          <a:prstGeom prst="roundRect">
            <a:avLst>
              <a:gd name="adj" fmla="val 2022"/>
            </a:avLst>
          </a:prstGeom>
        </p:spPr>
        <p:txBody>
          <a:bodyPr vert="horz" lIns="91440" tIns="45720" rIns="91440" bIns="45720" rtlCol="0">
            <a:noAutofit/>
          </a:bodyPr>
          <a:lstStyle>
            <a:lvl1pPr marL="457200" indent="-457200" algn="l" defTabSz="914400" rtl="0" eaLnBrk="1" latinLnBrk="0" hangingPunct="1">
              <a:lnSpc>
                <a:spcPts val="3000"/>
              </a:lnSpc>
              <a:spcBef>
                <a:spcPts val="1000"/>
              </a:spcBef>
              <a:buSzPct val="100000"/>
              <a:buFontTx/>
              <a:buBlip>
                <a:blip r:embed="rId3"/>
              </a:buBlip>
              <a:defRPr sz="2600" kern="1200">
                <a:solidFill>
                  <a:schemeClr val="tx1"/>
                </a:solidFill>
                <a:latin typeface="+mn-lt"/>
                <a:ea typeface="+mn-ea"/>
                <a:cs typeface="+mn-cs"/>
              </a:defRPr>
            </a:lvl1pPr>
            <a:lvl2pPr marL="720000" indent="-234000" algn="l" defTabSz="914400" rtl="0" eaLnBrk="1" latinLnBrk="0" hangingPunct="1">
              <a:lnSpc>
                <a:spcPts val="2600"/>
              </a:lnSpc>
              <a:spcBef>
                <a:spcPts val="1000"/>
              </a:spcBef>
              <a:spcAft>
                <a:spcPts val="0"/>
              </a:spcAft>
              <a:buSzPct val="90000"/>
              <a:buFontTx/>
              <a:buBlip>
                <a:blip r:embed="rId3"/>
              </a:buBlip>
              <a:defRPr sz="2000" kern="1200">
                <a:solidFill>
                  <a:schemeClr val="tx1"/>
                </a:solidFill>
                <a:latin typeface="+mn-lt"/>
                <a:ea typeface="+mn-ea"/>
                <a:cs typeface="+mn-cs"/>
              </a:defRPr>
            </a:lvl2pPr>
            <a:lvl3pPr marL="717750" indent="0" algn="l" defTabSz="914400" rtl="0" eaLnBrk="1" latinLnBrk="0" hangingPunct="1">
              <a:lnSpc>
                <a:spcPts val="2100"/>
              </a:lnSpc>
              <a:spcBef>
                <a:spcPts val="500"/>
              </a:spcBef>
              <a:buSzPct val="90000"/>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90000"/>
              <a:buFontTx/>
              <a:buBlip>
                <a:blip r:embed="rId4">
                  <a:extLst>
                    <a:ext uri="{96DAC541-7B7A-43D3-8B79-37D633B846F1}">
                      <asvg:svgBlip xmlns:asvg="http://schemas.microsoft.com/office/drawing/2016/SVG/main" r:embed="rId5"/>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90000"/>
              <a:buFontTx/>
              <a:buBlip>
                <a:blip r:embed="rId4">
                  <a:extLst>
                    <a:ext uri="{96DAC541-7B7A-43D3-8B79-37D633B846F1}">
                      <asvg:svgBlip xmlns:asvg="http://schemas.microsoft.com/office/drawing/2016/SVG/main" r:embed="rId5"/>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t>Head/spinal </a:t>
            </a:r>
            <a:r>
              <a:rPr lang="de-DE" sz="2400" b="1" dirty="0" err="1"/>
              <a:t>injuries</a:t>
            </a:r>
            <a:endParaRPr lang="de-DE" sz="2400" b="1" dirty="0"/>
          </a:p>
          <a:p>
            <a:r>
              <a:rPr lang="de-DE" sz="2400" dirty="0"/>
              <a:t>Nausea, </a:t>
            </a:r>
            <a:r>
              <a:rPr lang="de-DE" sz="2400" dirty="0" err="1"/>
              <a:t>dizziness</a:t>
            </a:r>
            <a:r>
              <a:rPr lang="de-DE" sz="2400" dirty="0"/>
              <a:t>, </a:t>
            </a:r>
            <a:r>
              <a:rPr lang="de-DE" sz="2400" dirty="0" err="1"/>
              <a:t>impaired</a:t>
            </a:r>
            <a:r>
              <a:rPr lang="de-DE" sz="2400" dirty="0"/>
              <a:t> </a:t>
            </a:r>
            <a:r>
              <a:rPr lang="de-DE" sz="2400" dirty="0" err="1"/>
              <a:t>consciousness</a:t>
            </a:r>
            <a:endParaRPr lang="de-DE" sz="2400" dirty="0"/>
          </a:p>
          <a:p>
            <a:r>
              <a:rPr lang="de-DE" sz="2400" dirty="0"/>
              <a:t>Motor/</a:t>
            </a:r>
            <a:r>
              <a:rPr lang="de-DE" sz="2400" dirty="0" err="1"/>
              <a:t>sensory</a:t>
            </a:r>
            <a:r>
              <a:rPr lang="de-DE" sz="2400" dirty="0"/>
              <a:t> </a:t>
            </a:r>
            <a:r>
              <a:rPr lang="de-DE" sz="2400" dirty="0" err="1"/>
              <a:t>problems</a:t>
            </a:r>
            <a:endParaRPr lang="de-DE" sz="2400" dirty="0"/>
          </a:p>
          <a:p>
            <a:r>
              <a:rPr lang="de-DE" sz="2400" dirty="0" err="1"/>
              <a:t>Adjust</a:t>
            </a:r>
            <a:r>
              <a:rPr lang="de-DE" sz="2400" dirty="0"/>
              <a:t> </a:t>
            </a:r>
            <a:r>
              <a:rPr lang="de-DE" sz="2400" dirty="0" err="1"/>
              <a:t>positioning</a:t>
            </a:r>
            <a:endParaRPr lang="de-DE" dirty="0"/>
          </a:p>
        </p:txBody>
      </p:sp>
      <p:pic>
        <p:nvPicPr>
          <p:cNvPr id="12" name="Bildplatzhalter 11" descr="Ein Bild, das Text, Zeichnung, Menschliches Gesicht, Darstellung enthält.&#10;&#10;KI-generierte Inhalte können fehlerhaft sein.">
            <a:extLst>
              <a:ext uri="{FF2B5EF4-FFF2-40B4-BE49-F238E27FC236}">
                <a16:creationId xmlns:a16="http://schemas.microsoft.com/office/drawing/2014/main" id="{4FC01BD1-2837-0651-B1E4-1A65E042EEDB}"/>
              </a:ext>
            </a:extLst>
          </p:cNvPr>
          <p:cNvPicPr>
            <a:picLocks noGrp="1" noChangeAspect="1"/>
          </p:cNvPicPr>
          <p:nvPr>
            <p:ph type="pic" sz="quarter" idx="14"/>
          </p:nvPr>
        </p:nvPicPr>
        <p:blipFill>
          <a:blip r:embed="rId6"/>
          <a:srcRect l="1430" r="1430"/>
          <a:stretch>
            <a:fillRect/>
          </a:stretch>
        </p:blipFill>
        <p:spPr/>
      </p:pic>
    </p:spTree>
    <p:extLst>
      <p:ext uri="{BB962C8B-B14F-4D97-AF65-F5344CB8AC3E}">
        <p14:creationId xmlns:p14="http://schemas.microsoft.com/office/powerpoint/2010/main" val="130431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25</a:t>
            </a:fld>
            <a:endParaRPr lang="de-DE" dirty="0"/>
          </a:p>
        </p:txBody>
      </p:sp>
      <p:sp>
        <p:nvSpPr>
          <p:cNvPr id="4" name="Titel 3"/>
          <p:cNvSpPr>
            <a:spLocks noGrp="1"/>
          </p:cNvSpPr>
          <p:nvPr>
            <p:ph type="title"/>
          </p:nvPr>
        </p:nvSpPr>
        <p:spPr/>
        <p:txBody>
          <a:bodyPr/>
          <a:lstStyle/>
          <a:p>
            <a:r>
              <a:rPr lang="de-DE" dirty="0"/>
              <a:t>First </a:t>
            </a:r>
            <a:r>
              <a:rPr lang="de-DE" dirty="0" err="1"/>
              <a:t>aid</a:t>
            </a:r>
            <a:r>
              <a:rPr lang="de-DE" dirty="0"/>
              <a:t> </a:t>
            </a:r>
            <a:r>
              <a:rPr lang="de-DE" dirty="0" err="1"/>
              <a:t>measures</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sp>
        <p:nvSpPr>
          <p:cNvPr id="7" name="Textplatzhalter 6"/>
          <p:cNvSpPr>
            <a:spLocks noGrp="1"/>
          </p:cNvSpPr>
          <p:nvPr>
            <p:ph type="body" sz="quarter" idx="20"/>
          </p:nvPr>
        </p:nvSpPr>
        <p:spPr/>
        <p:txBody>
          <a:bodyPr/>
          <a:lstStyle/>
          <a:p>
            <a:pPr marL="0" indent="0">
              <a:buNone/>
            </a:pPr>
            <a:r>
              <a:rPr lang="de-DE" b="1" dirty="0" err="1"/>
              <a:t>Adjust</a:t>
            </a:r>
            <a:r>
              <a:rPr lang="de-DE" b="1" dirty="0"/>
              <a:t> </a:t>
            </a:r>
            <a:r>
              <a:rPr lang="de-DE" b="1" dirty="0" err="1"/>
              <a:t>positioning</a:t>
            </a:r>
            <a:endParaRPr lang="de-DE" b="1" dirty="0"/>
          </a:p>
          <a:p>
            <a:pPr>
              <a:spcAft>
                <a:spcPts val="600"/>
              </a:spcAft>
            </a:pPr>
            <a:r>
              <a:rPr lang="de-DE" dirty="0" err="1"/>
              <a:t>Painless</a:t>
            </a:r>
            <a:r>
              <a:rPr lang="de-DE" dirty="0"/>
              <a:t> </a:t>
            </a:r>
            <a:r>
              <a:rPr lang="de-DE" dirty="0" err="1"/>
              <a:t>position</a:t>
            </a:r>
            <a:endParaRPr lang="de-DE" dirty="0"/>
          </a:p>
          <a:p>
            <a:pPr marL="0" indent="0">
              <a:buNone/>
            </a:pPr>
            <a:r>
              <a:rPr lang="de-DE" b="1" dirty="0"/>
              <a:t>Thermal </a:t>
            </a:r>
            <a:r>
              <a:rPr lang="de-DE" b="1" dirty="0" err="1"/>
              <a:t>management</a:t>
            </a:r>
            <a:endParaRPr lang="de-DE" b="1" dirty="0"/>
          </a:p>
          <a:p>
            <a:r>
              <a:rPr lang="de-DE" dirty="0"/>
              <a:t>Blankets (down </a:t>
            </a:r>
            <a:r>
              <a:rPr lang="de-DE" dirty="0" err="1"/>
              <a:t>jacket</a:t>
            </a:r>
            <a:r>
              <a:rPr lang="de-DE" dirty="0"/>
              <a:t>)</a:t>
            </a:r>
          </a:p>
          <a:p>
            <a:r>
              <a:rPr lang="de-DE" dirty="0"/>
              <a:t>Putting on a </a:t>
            </a:r>
            <a:r>
              <a:rPr lang="de-DE" dirty="0" err="1"/>
              <a:t>cap</a:t>
            </a:r>
            <a:endParaRPr lang="de-DE" dirty="0"/>
          </a:p>
          <a:p>
            <a:pPr marL="0" indent="0">
              <a:buNone/>
            </a:pPr>
            <a:r>
              <a:rPr lang="de-DE" b="1" dirty="0"/>
              <a:t>Show </a:t>
            </a:r>
            <a:r>
              <a:rPr lang="de-DE" b="1" dirty="0" err="1"/>
              <a:t>empathy</a:t>
            </a:r>
            <a:endParaRPr lang="de-DE" dirty="0"/>
          </a:p>
          <a:p>
            <a:r>
              <a:rPr lang="de-DE" dirty="0"/>
              <a:t>Be </a:t>
            </a:r>
            <a:r>
              <a:rPr lang="de-DE" dirty="0" err="1"/>
              <a:t>there</a:t>
            </a:r>
            <a:r>
              <a:rPr lang="de-DE" dirty="0"/>
              <a:t>!</a:t>
            </a:r>
          </a:p>
          <a:p>
            <a:endParaRPr lang="de-DE" dirty="0"/>
          </a:p>
          <a:p>
            <a:endParaRPr lang="de-DE" dirty="0"/>
          </a:p>
          <a:p>
            <a:pPr marL="0" indent="0">
              <a:buNone/>
            </a:pPr>
            <a:endParaRPr lang="de-DE" dirty="0"/>
          </a:p>
          <a:p>
            <a:pPr marL="0" indent="0">
              <a:buNone/>
            </a:pPr>
            <a:endParaRPr lang="de-DE" b="1" dirty="0"/>
          </a:p>
        </p:txBody>
      </p:sp>
      <p:pic>
        <p:nvPicPr>
          <p:cNvPr id="11" name="Bildplatzhalter 10" descr="Ein Bild, das Zeichnung, Entwurf, Kleidung, Menschliches Gesicht enthält.&#10;&#10;KI-generierte Inhalte können fehlerhaft sein.">
            <a:extLst>
              <a:ext uri="{FF2B5EF4-FFF2-40B4-BE49-F238E27FC236}">
                <a16:creationId xmlns:a16="http://schemas.microsoft.com/office/drawing/2014/main" id="{700E53D8-279A-347A-ED9A-0C698B32E553}"/>
              </a:ext>
            </a:extLst>
          </p:cNvPr>
          <p:cNvPicPr>
            <a:picLocks noGrp="1" noChangeAspect="1"/>
          </p:cNvPicPr>
          <p:nvPr>
            <p:ph type="pic" sz="quarter" idx="14"/>
          </p:nvPr>
        </p:nvPicPr>
        <p:blipFill>
          <a:blip r:embed="rId3"/>
          <a:srcRect l="1430" r="1430"/>
          <a:stretch>
            <a:fillRect/>
          </a:stretch>
        </p:blipFill>
        <p:spPr/>
      </p:pic>
    </p:spTree>
    <p:extLst>
      <p:ext uri="{BB962C8B-B14F-4D97-AF65-F5344CB8AC3E}">
        <p14:creationId xmlns:p14="http://schemas.microsoft.com/office/powerpoint/2010/main" val="1723250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E3C73-FB16-2D0B-CD45-D0769133604D}"/>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4F0F01F-F5B8-3219-196F-C86FA35BD62C}"/>
              </a:ext>
            </a:extLst>
          </p:cNvPr>
          <p:cNvSpPr>
            <a:spLocks noGrp="1"/>
          </p:cNvSpPr>
          <p:nvPr>
            <p:ph type="sldNum" sz="quarter" idx="12"/>
          </p:nvPr>
        </p:nvSpPr>
        <p:spPr/>
        <p:txBody>
          <a:bodyPr/>
          <a:lstStyle/>
          <a:p>
            <a:fld id="{0587C55C-8FD2-3442-83A0-B9DD0B70EC6B}" type="slidenum">
              <a:rPr lang="de-DE" smtClean="0"/>
              <a:pPr/>
              <a:t>26</a:t>
            </a:fld>
            <a:endParaRPr lang="de-DE" dirty="0"/>
          </a:p>
        </p:txBody>
      </p:sp>
      <p:sp>
        <p:nvSpPr>
          <p:cNvPr id="3" name="Textplatzhalter 2">
            <a:extLst>
              <a:ext uri="{FF2B5EF4-FFF2-40B4-BE49-F238E27FC236}">
                <a16:creationId xmlns:a16="http://schemas.microsoft.com/office/drawing/2014/main" id="{EEB38F1E-1265-CC58-A88A-938D96A7F3F6}"/>
              </a:ext>
            </a:extLst>
          </p:cNvPr>
          <p:cNvSpPr>
            <a:spLocks noGrp="1"/>
          </p:cNvSpPr>
          <p:nvPr>
            <p:ph type="body" sz="quarter" idx="13"/>
          </p:nvPr>
        </p:nvSpPr>
        <p:spPr>
          <a:xfrm>
            <a:off x="261937" y="1091954"/>
            <a:ext cx="11656435" cy="664041"/>
          </a:xfrm>
          <a:noFill/>
          <a:ln>
            <a:solidFill>
              <a:srgbClr val="8FF5DF"/>
            </a:solidFill>
          </a:ln>
        </p:spPr>
        <p:txBody>
          <a:bodyPr vert="horz" lIns="91440" tIns="45720" rIns="91440" bIns="45720" rtlCol="0" anchor="ctr">
            <a:noAutofit/>
          </a:bodyPr>
          <a:lstStyle/>
          <a:p>
            <a:r>
              <a:rPr lang="de-DE" dirty="0"/>
              <a:t>01 10 </a:t>
            </a:r>
            <a:r>
              <a:rPr lang="de-DE" dirty="0" err="1"/>
              <a:t>for</a:t>
            </a:r>
            <a:r>
              <a:rPr lang="de-DE" dirty="0"/>
              <a:t> 10</a:t>
            </a:r>
            <a:endParaRPr lang="de-AT" dirty="0"/>
          </a:p>
        </p:txBody>
      </p:sp>
      <p:sp>
        <p:nvSpPr>
          <p:cNvPr id="4" name="Textplatzhalter 3">
            <a:extLst>
              <a:ext uri="{FF2B5EF4-FFF2-40B4-BE49-F238E27FC236}">
                <a16:creationId xmlns:a16="http://schemas.microsoft.com/office/drawing/2014/main" id="{0C9E2DC5-884E-F444-1240-C039E92F66F0}"/>
              </a:ext>
            </a:extLst>
          </p:cNvPr>
          <p:cNvSpPr>
            <a:spLocks noGrp="1"/>
          </p:cNvSpPr>
          <p:nvPr>
            <p:ph type="body" sz="quarter" idx="14"/>
          </p:nvPr>
        </p:nvSpPr>
        <p:spPr>
          <a:xfrm>
            <a:off x="261937" y="1834592"/>
            <a:ext cx="11656435" cy="664041"/>
          </a:xfrm>
          <a:noFill/>
          <a:ln>
            <a:solidFill>
              <a:srgbClr val="8FF5DF"/>
            </a:solidFill>
          </a:ln>
        </p:spPr>
        <p:txBody>
          <a:bodyPr vert="horz" lIns="91440" tIns="45720" rIns="91440" bIns="45720" rtlCol="0" anchor="ctr">
            <a:noAutofit/>
          </a:bodyPr>
          <a:lstStyle/>
          <a:p>
            <a:r>
              <a:rPr lang="de-DE" dirty="0"/>
              <a:t>02 Initial </a:t>
            </a:r>
            <a:r>
              <a:rPr lang="de-DE" dirty="0" err="1"/>
              <a:t>assessment</a:t>
            </a:r>
            <a:endParaRPr lang="de-AT" dirty="0"/>
          </a:p>
        </p:txBody>
      </p:sp>
      <p:sp>
        <p:nvSpPr>
          <p:cNvPr id="5" name="Textplatzhalter 4">
            <a:extLst>
              <a:ext uri="{FF2B5EF4-FFF2-40B4-BE49-F238E27FC236}">
                <a16:creationId xmlns:a16="http://schemas.microsoft.com/office/drawing/2014/main" id="{17A5BFA1-2A6B-61BE-47FD-51A23AD8BDA7}"/>
              </a:ext>
            </a:extLst>
          </p:cNvPr>
          <p:cNvSpPr>
            <a:spLocks noGrp="1"/>
          </p:cNvSpPr>
          <p:nvPr>
            <p:ph type="body" sz="quarter" idx="15"/>
          </p:nvPr>
        </p:nvSpPr>
        <p:spPr>
          <a:xfrm>
            <a:off x="261936" y="2569976"/>
            <a:ext cx="11656435" cy="664041"/>
          </a:xfrm>
          <a:noFill/>
          <a:ln>
            <a:solidFill>
              <a:srgbClr val="8FF5DF"/>
            </a:solidFill>
          </a:ln>
        </p:spPr>
        <p:txBody>
          <a:bodyPr vert="horz" lIns="91440" tIns="45720" rIns="91440" bIns="45720" rtlCol="0" anchor="ctr">
            <a:noAutofit/>
          </a:bodyPr>
          <a:lstStyle/>
          <a:p>
            <a:r>
              <a:rPr lang="de-DE" dirty="0"/>
              <a:t>03 </a:t>
            </a:r>
            <a:r>
              <a:rPr lang="de-DE" dirty="0" err="1"/>
              <a:t>Securing</a:t>
            </a:r>
            <a:r>
              <a:rPr lang="de-DE" dirty="0"/>
              <a:t> </a:t>
            </a:r>
            <a:r>
              <a:rPr lang="de-DE" dirty="0" err="1"/>
              <a:t>the</a:t>
            </a:r>
            <a:r>
              <a:rPr lang="de-DE" dirty="0"/>
              <a:t> </a:t>
            </a:r>
            <a:r>
              <a:rPr lang="de-DE" dirty="0" err="1"/>
              <a:t>accident</a:t>
            </a:r>
            <a:r>
              <a:rPr lang="de-DE" dirty="0"/>
              <a:t> </a:t>
            </a:r>
            <a:r>
              <a:rPr lang="de-DE" dirty="0" err="1"/>
              <a:t>site</a:t>
            </a:r>
            <a:endParaRPr lang="de-AT" dirty="0"/>
          </a:p>
        </p:txBody>
      </p:sp>
      <p:sp>
        <p:nvSpPr>
          <p:cNvPr id="6" name="Textplatzhalter 5">
            <a:extLst>
              <a:ext uri="{FF2B5EF4-FFF2-40B4-BE49-F238E27FC236}">
                <a16:creationId xmlns:a16="http://schemas.microsoft.com/office/drawing/2014/main" id="{074FCAD2-361D-D721-AACD-1291E0F45B56}"/>
              </a:ext>
            </a:extLst>
          </p:cNvPr>
          <p:cNvSpPr>
            <a:spLocks noGrp="1"/>
          </p:cNvSpPr>
          <p:nvPr>
            <p:ph type="body" sz="quarter" idx="16"/>
          </p:nvPr>
        </p:nvSpPr>
        <p:spPr>
          <a:xfrm>
            <a:off x="261935" y="3312614"/>
            <a:ext cx="11656435" cy="664041"/>
          </a:xfrm>
          <a:noFill/>
          <a:ln>
            <a:solidFill>
              <a:srgbClr val="8FF5DF"/>
            </a:solidFill>
          </a:ln>
        </p:spPr>
        <p:txBody>
          <a:bodyPr vert="horz" lIns="91440" tIns="45720" rIns="91440" bIns="45720" rtlCol="0" anchor="ctr">
            <a:noAutofit/>
          </a:bodyPr>
          <a:lstStyle/>
          <a:p>
            <a:r>
              <a:rPr lang="de-DE" dirty="0"/>
              <a:t>04 Emergency </a:t>
            </a:r>
            <a:r>
              <a:rPr lang="de-DE" dirty="0" err="1"/>
              <a:t>call</a:t>
            </a:r>
            <a:endParaRPr lang="de-AT" dirty="0"/>
          </a:p>
        </p:txBody>
      </p:sp>
      <p:sp>
        <p:nvSpPr>
          <p:cNvPr id="7" name="Textplatzhalter 6">
            <a:extLst>
              <a:ext uri="{FF2B5EF4-FFF2-40B4-BE49-F238E27FC236}">
                <a16:creationId xmlns:a16="http://schemas.microsoft.com/office/drawing/2014/main" id="{03D2BC37-CF74-205A-40A3-01C0291E1C28}"/>
              </a:ext>
            </a:extLst>
          </p:cNvPr>
          <p:cNvSpPr>
            <a:spLocks noGrp="1"/>
          </p:cNvSpPr>
          <p:nvPr>
            <p:ph type="body" sz="quarter" idx="17"/>
          </p:nvPr>
        </p:nvSpPr>
        <p:spPr>
          <a:xfrm>
            <a:off x="261934" y="4055252"/>
            <a:ext cx="11656435" cy="664041"/>
          </a:xfrm>
          <a:noFill/>
          <a:ln>
            <a:solidFill>
              <a:srgbClr val="8FF5DF"/>
            </a:solidFill>
          </a:ln>
        </p:spPr>
        <p:txBody>
          <a:bodyPr vert="horz" lIns="91440" tIns="45720" rIns="91440" bIns="45720" rtlCol="0" anchor="ctr">
            <a:noAutofit/>
          </a:bodyPr>
          <a:lstStyle/>
          <a:p>
            <a:r>
              <a:rPr lang="de-DE" dirty="0"/>
              <a:t>05 First </a:t>
            </a:r>
            <a:r>
              <a:rPr lang="de-DE" dirty="0" err="1"/>
              <a:t>aid</a:t>
            </a:r>
            <a:r>
              <a:rPr lang="de-DE" dirty="0"/>
              <a:t> </a:t>
            </a:r>
            <a:r>
              <a:rPr lang="de-DE" dirty="0" err="1"/>
              <a:t>measures</a:t>
            </a:r>
            <a:endParaRPr lang="de-AT" dirty="0"/>
          </a:p>
        </p:txBody>
      </p:sp>
      <p:sp>
        <p:nvSpPr>
          <p:cNvPr id="8" name="Textplatzhalter 7">
            <a:extLst>
              <a:ext uri="{FF2B5EF4-FFF2-40B4-BE49-F238E27FC236}">
                <a16:creationId xmlns:a16="http://schemas.microsoft.com/office/drawing/2014/main" id="{F9C0B2B8-1DA5-FCEB-7084-B78D9D39E0C4}"/>
              </a:ext>
            </a:extLst>
          </p:cNvPr>
          <p:cNvSpPr>
            <a:spLocks noGrp="1"/>
          </p:cNvSpPr>
          <p:nvPr>
            <p:ph type="body" sz="quarter" idx="18"/>
          </p:nvPr>
        </p:nvSpPr>
        <p:spPr>
          <a:xfrm>
            <a:off x="261934" y="4790636"/>
            <a:ext cx="11656435" cy="664041"/>
          </a:xfrm>
          <a:solidFill>
            <a:srgbClr val="8FF5DF"/>
          </a:solidFill>
        </p:spPr>
        <p:txBody>
          <a:bodyPr vert="horz" lIns="91440" tIns="45720" rIns="91440" bIns="45720" rtlCol="0" anchor="ctr">
            <a:noAutofit/>
          </a:bodyPr>
          <a:lstStyle/>
          <a:p>
            <a:r>
              <a:rPr lang="de-DE" dirty="0"/>
              <a:t>06 Ski </a:t>
            </a:r>
            <a:r>
              <a:rPr lang="de-DE" dirty="0" err="1"/>
              <a:t>patrol</a:t>
            </a:r>
            <a:endParaRPr lang="de-AT" dirty="0"/>
          </a:p>
        </p:txBody>
      </p:sp>
      <p:sp>
        <p:nvSpPr>
          <p:cNvPr id="9" name="Fußzeilenplatzhalter 8">
            <a:extLst>
              <a:ext uri="{FF2B5EF4-FFF2-40B4-BE49-F238E27FC236}">
                <a16:creationId xmlns:a16="http://schemas.microsoft.com/office/drawing/2014/main" id="{7511615F-AE90-9B99-C6CB-A3A3955C3D0E}"/>
              </a:ext>
            </a:extLst>
          </p:cNvPr>
          <p:cNvSpPr>
            <a:spLocks noGrp="1"/>
          </p:cNvSpPr>
          <p:nvPr>
            <p:ph type="ftr" sz="quarter" idx="3"/>
          </p:nvPr>
        </p:nvSpPr>
        <p:spPr/>
        <p:txBody>
          <a:bodyPr/>
          <a:lstStyle/>
          <a:p>
            <a:r>
              <a:rPr lang="en-US" dirty="0"/>
              <a:t>Emergency on ski </a:t>
            </a:r>
            <a:r>
              <a:rPr lang="en-US" dirty="0" err="1"/>
              <a:t>piste</a:t>
            </a:r>
            <a:endParaRPr lang="de-DE" dirty="0"/>
          </a:p>
        </p:txBody>
      </p:sp>
      <p:sp>
        <p:nvSpPr>
          <p:cNvPr id="10" name="Textplatzhalter 6">
            <a:extLst>
              <a:ext uri="{FF2B5EF4-FFF2-40B4-BE49-F238E27FC236}">
                <a16:creationId xmlns:a16="http://schemas.microsoft.com/office/drawing/2014/main" id="{464C0061-3A5B-559C-D215-42F4C84FF3E2}"/>
              </a:ext>
            </a:extLst>
          </p:cNvPr>
          <p:cNvSpPr txBox="1">
            <a:spLocks/>
          </p:cNvSpPr>
          <p:nvPr/>
        </p:nvSpPr>
        <p:spPr>
          <a:xfrm>
            <a:off x="261934" y="5526020"/>
            <a:ext cx="11656435" cy="664041"/>
          </a:xfrm>
          <a:prstGeom prst="roundRect">
            <a:avLst>
              <a:gd name="adj" fmla="val 50000"/>
            </a:avLst>
          </a:prstGeom>
          <a:noFill/>
          <a:ln>
            <a:solidFill>
              <a:srgbClr val="8FF5DF"/>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3"/>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4pPr>
            <a:lvl5pPr marL="20574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Conclusion</a:t>
            </a:r>
            <a:endParaRPr lang="de-AT" dirty="0"/>
          </a:p>
        </p:txBody>
      </p:sp>
    </p:spTree>
    <p:extLst>
      <p:ext uri="{BB962C8B-B14F-4D97-AF65-F5344CB8AC3E}">
        <p14:creationId xmlns:p14="http://schemas.microsoft.com/office/powerpoint/2010/main" val="2256050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10" r="1510"/>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27</a:t>
            </a:fld>
            <a:endParaRPr lang="de-DE" dirty="0"/>
          </a:p>
        </p:txBody>
      </p:sp>
      <p:sp>
        <p:nvSpPr>
          <p:cNvPr id="4" name="Titel 3"/>
          <p:cNvSpPr>
            <a:spLocks noGrp="1"/>
          </p:cNvSpPr>
          <p:nvPr>
            <p:ph type="title"/>
          </p:nvPr>
        </p:nvSpPr>
        <p:spPr/>
        <p:txBody>
          <a:bodyPr/>
          <a:lstStyle/>
          <a:p>
            <a:r>
              <a:rPr lang="de-DE" dirty="0"/>
              <a:t>Support </a:t>
            </a:r>
            <a:r>
              <a:rPr lang="de-DE" dirty="0" err="1"/>
              <a:t>the</a:t>
            </a:r>
            <a:r>
              <a:rPr lang="de-DE" dirty="0"/>
              <a:t> </a:t>
            </a:r>
            <a:r>
              <a:rPr lang="de-DE" dirty="0" err="1"/>
              <a:t>ski</a:t>
            </a:r>
            <a:r>
              <a:rPr lang="de-DE" dirty="0"/>
              <a:t> </a:t>
            </a:r>
            <a:r>
              <a:rPr lang="de-DE" dirty="0" err="1"/>
              <a:t>patroler</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sz="800" dirty="0"/>
              <a:t>© snow institute/argonaut.pro</a:t>
            </a:r>
          </a:p>
        </p:txBody>
      </p:sp>
      <p:sp>
        <p:nvSpPr>
          <p:cNvPr id="7" name="Textplatzhalter 6"/>
          <p:cNvSpPr>
            <a:spLocks noGrp="1"/>
          </p:cNvSpPr>
          <p:nvPr>
            <p:ph type="body" sz="quarter" idx="20"/>
          </p:nvPr>
        </p:nvSpPr>
        <p:spPr/>
        <p:txBody>
          <a:bodyPr/>
          <a:lstStyle/>
          <a:p>
            <a:r>
              <a:rPr lang="de-DE" dirty="0"/>
              <a:t>Share </a:t>
            </a:r>
            <a:r>
              <a:rPr lang="de-DE" dirty="0" err="1"/>
              <a:t>information</a:t>
            </a:r>
            <a:endParaRPr lang="de-DE" dirty="0"/>
          </a:p>
          <a:p>
            <a:r>
              <a:rPr lang="de-DE" dirty="0" err="1"/>
              <a:t>Remain</a:t>
            </a:r>
            <a:r>
              <a:rPr lang="de-DE" dirty="0"/>
              <a:t> on </a:t>
            </a:r>
            <a:r>
              <a:rPr lang="de-DE" dirty="0" err="1"/>
              <a:t>site</a:t>
            </a:r>
            <a:endParaRPr lang="de-DE" dirty="0"/>
          </a:p>
          <a:p>
            <a:r>
              <a:rPr lang="en-US" dirty="0"/>
              <a:t>Help if necessary (following the instructions of the emergency services)</a:t>
            </a:r>
            <a:endParaRPr lang="de-DE" dirty="0"/>
          </a:p>
        </p:txBody>
      </p:sp>
    </p:spTree>
    <p:extLst>
      <p:ext uri="{BB962C8B-B14F-4D97-AF65-F5344CB8AC3E}">
        <p14:creationId xmlns:p14="http://schemas.microsoft.com/office/powerpoint/2010/main" val="1828226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3101E-1032-559D-9B27-57D53A7C183D}"/>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68BFB07-FB8F-14AD-3649-E8ACD875B305}"/>
              </a:ext>
            </a:extLst>
          </p:cNvPr>
          <p:cNvSpPr>
            <a:spLocks noGrp="1"/>
          </p:cNvSpPr>
          <p:nvPr>
            <p:ph type="sldNum" sz="quarter" idx="12"/>
          </p:nvPr>
        </p:nvSpPr>
        <p:spPr/>
        <p:txBody>
          <a:bodyPr/>
          <a:lstStyle/>
          <a:p>
            <a:fld id="{0587C55C-8FD2-3442-83A0-B9DD0B70EC6B}" type="slidenum">
              <a:rPr lang="de-DE" smtClean="0"/>
              <a:pPr/>
              <a:t>28</a:t>
            </a:fld>
            <a:endParaRPr lang="de-DE" dirty="0"/>
          </a:p>
        </p:txBody>
      </p:sp>
      <p:sp>
        <p:nvSpPr>
          <p:cNvPr id="3" name="Textplatzhalter 2">
            <a:extLst>
              <a:ext uri="{FF2B5EF4-FFF2-40B4-BE49-F238E27FC236}">
                <a16:creationId xmlns:a16="http://schemas.microsoft.com/office/drawing/2014/main" id="{D57475BB-3D7D-6048-6647-2400B1CE48B4}"/>
              </a:ext>
            </a:extLst>
          </p:cNvPr>
          <p:cNvSpPr>
            <a:spLocks noGrp="1"/>
          </p:cNvSpPr>
          <p:nvPr>
            <p:ph type="body" sz="quarter" idx="13"/>
          </p:nvPr>
        </p:nvSpPr>
        <p:spPr>
          <a:xfrm>
            <a:off x="261937" y="1091954"/>
            <a:ext cx="11656435" cy="664041"/>
          </a:xfrm>
          <a:noFill/>
          <a:ln>
            <a:solidFill>
              <a:srgbClr val="8FF5DF"/>
            </a:solidFill>
          </a:ln>
        </p:spPr>
        <p:txBody>
          <a:bodyPr vert="horz" lIns="91440" tIns="45720" rIns="91440" bIns="45720" rtlCol="0" anchor="ctr">
            <a:noAutofit/>
          </a:bodyPr>
          <a:lstStyle/>
          <a:p>
            <a:r>
              <a:rPr lang="de-DE" dirty="0"/>
              <a:t>01 10 </a:t>
            </a:r>
            <a:r>
              <a:rPr lang="de-DE" dirty="0" err="1"/>
              <a:t>for</a:t>
            </a:r>
            <a:r>
              <a:rPr lang="de-DE" dirty="0"/>
              <a:t> 10</a:t>
            </a:r>
            <a:endParaRPr lang="de-AT" dirty="0"/>
          </a:p>
        </p:txBody>
      </p:sp>
      <p:sp>
        <p:nvSpPr>
          <p:cNvPr id="4" name="Textplatzhalter 3">
            <a:extLst>
              <a:ext uri="{FF2B5EF4-FFF2-40B4-BE49-F238E27FC236}">
                <a16:creationId xmlns:a16="http://schemas.microsoft.com/office/drawing/2014/main" id="{A4933AFD-E835-00DB-A6B2-C94977BD66EA}"/>
              </a:ext>
            </a:extLst>
          </p:cNvPr>
          <p:cNvSpPr>
            <a:spLocks noGrp="1"/>
          </p:cNvSpPr>
          <p:nvPr>
            <p:ph type="body" sz="quarter" idx="14"/>
          </p:nvPr>
        </p:nvSpPr>
        <p:spPr>
          <a:xfrm>
            <a:off x="261937" y="1834592"/>
            <a:ext cx="11656435" cy="664041"/>
          </a:xfrm>
          <a:noFill/>
          <a:ln>
            <a:solidFill>
              <a:srgbClr val="8FF5DF"/>
            </a:solidFill>
          </a:ln>
        </p:spPr>
        <p:txBody>
          <a:bodyPr vert="horz" lIns="91440" tIns="45720" rIns="91440" bIns="45720" rtlCol="0" anchor="ctr">
            <a:noAutofit/>
          </a:bodyPr>
          <a:lstStyle/>
          <a:p>
            <a:r>
              <a:rPr lang="de-DE" dirty="0"/>
              <a:t>02 Initial </a:t>
            </a:r>
            <a:r>
              <a:rPr lang="de-DE" dirty="0" err="1"/>
              <a:t>assessment</a:t>
            </a:r>
            <a:endParaRPr lang="de-AT" dirty="0"/>
          </a:p>
        </p:txBody>
      </p:sp>
      <p:sp>
        <p:nvSpPr>
          <p:cNvPr id="5" name="Textplatzhalter 4">
            <a:extLst>
              <a:ext uri="{FF2B5EF4-FFF2-40B4-BE49-F238E27FC236}">
                <a16:creationId xmlns:a16="http://schemas.microsoft.com/office/drawing/2014/main" id="{28D71476-F30A-2334-52B8-162B31903BB8}"/>
              </a:ext>
            </a:extLst>
          </p:cNvPr>
          <p:cNvSpPr>
            <a:spLocks noGrp="1"/>
          </p:cNvSpPr>
          <p:nvPr>
            <p:ph type="body" sz="quarter" idx="15"/>
          </p:nvPr>
        </p:nvSpPr>
        <p:spPr>
          <a:xfrm>
            <a:off x="261936" y="2569976"/>
            <a:ext cx="11656435" cy="664041"/>
          </a:xfrm>
          <a:noFill/>
          <a:ln>
            <a:solidFill>
              <a:srgbClr val="8FF5DF"/>
            </a:solidFill>
          </a:ln>
        </p:spPr>
        <p:txBody>
          <a:bodyPr vert="horz" lIns="91440" tIns="45720" rIns="91440" bIns="45720" rtlCol="0" anchor="ctr">
            <a:noAutofit/>
          </a:bodyPr>
          <a:lstStyle/>
          <a:p>
            <a:r>
              <a:rPr lang="de-DE" dirty="0"/>
              <a:t>03 </a:t>
            </a:r>
            <a:r>
              <a:rPr lang="de-DE" dirty="0" err="1"/>
              <a:t>Securing</a:t>
            </a:r>
            <a:r>
              <a:rPr lang="de-DE" dirty="0"/>
              <a:t> </a:t>
            </a:r>
            <a:r>
              <a:rPr lang="de-DE" dirty="0" err="1"/>
              <a:t>the</a:t>
            </a:r>
            <a:r>
              <a:rPr lang="de-DE" dirty="0"/>
              <a:t> </a:t>
            </a:r>
            <a:r>
              <a:rPr lang="de-DE" dirty="0" err="1"/>
              <a:t>accident</a:t>
            </a:r>
            <a:r>
              <a:rPr lang="de-DE" dirty="0"/>
              <a:t> </a:t>
            </a:r>
            <a:r>
              <a:rPr lang="de-DE" dirty="0" err="1"/>
              <a:t>site</a:t>
            </a:r>
            <a:endParaRPr lang="de-AT" dirty="0"/>
          </a:p>
        </p:txBody>
      </p:sp>
      <p:sp>
        <p:nvSpPr>
          <p:cNvPr id="6" name="Textplatzhalter 5">
            <a:extLst>
              <a:ext uri="{FF2B5EF4-FFF2-40B4-BE49-F238E27FC236}">
                <a16:creationId xmlns:a16="http://schemas.microsoft.com/office/drawing/2014/main" id="{7498549D-B382-3815-DF4D-0B11B28C2535}"/>
              </a:ext>
            </a:extLst>
          </p:cNvPr>
          <p:cNvSpPr>
            <a:spLocks noGrp="1"/>
          </p:cNvSpPr>
          <p:nvPr>
            <p:ph type="body" sz="quarter" idx="16"/>
          </p:nvPr>
        </p:nvSpPr>
        <p:spPr>
          <a:xfrm>
            <a:off x="261935" y="3312614"/>
            <a:ext cx="11656435" cy="664041"/>
          </a:xfrm>
          <a:noFill/>
          <a:ln>
            <a:solidFill>
              <a:srgbClr val="8FF5DF"/>
            </a:solidFill>
          </a:ln>
        </p:spPr>
        <p:txBody>
          <a:bodyPr vert="horz" lIns="91440" tIns="45720" rIns="91440" bIns="45720" rtlCol="0" anchor="ctr">
            <a:noAutofit/>
          </a:bodyPr>
          <a:lstStyle/>
          <a:p>
            <a:r>
              <a:rPr lang="de-DE" dirty="0"/>
              <a:t>04 Emergency </a:t>
            </a:r>
            <a:r>
              <a:rPr lang="de-DE" dirty="0" err="1"/>
              <a:t>call</a:t>
            </a:r>
            <a:endParaRPr lang="de-AT" dirty="0"/>
          </a:p>
        </p:txBody>
      </p:sp>
      <p:sp>
        <p:nvSpPr>
          <p:cNvPr id="7" name="Textplatzhalter 6">
            <a:extLst>
              <a:ext uri="{FF2B5EF4-FFF2-40B4-BE49-F238E27FC236}">
                <a16:creationId xmlns:a16="http://schemas.microsoft.com/office/drawing/2014/main" id="{6C9971C4-8C00-370D-D6A7-7E9B38ABF911}"/>
              </a:ext>
            </a:extLst>
          </p:cNvPr>
          <p:cNvSpPr>
            <a:spLocks noGrp="1"/>
          </p:cNvSpPr>
          <p:nvPr>
            <p:ph type="body" sz="quarter" idx="17"/>
          </p:nvPr>
        </p:nvSpPr>
        <p:spPr>
          <a:xfrm>
            <a:off x="261934" y="4055252"/>
            <a:ext cx="11656435" cy="664041"/>
          </a:xfrm>
          <a:noFill/>
          <a:ln>
            <a:solidFill>
              <a:srgbClr val="8FF5DF"/>
            </a:solidFill>
          </a:ln>
        </p:spPr>
        <p:txBody>
          <a:bodyPr vert="horz" lIns="91440" tIns="45720" rIns="91440" bIns="45720" rtlCol="0" anchor="ctr">
            <a:noAutofit/>
          </a:bodyPr>
          <a:lstStyle/>
          <a:p>
            <a:r>
              <a:rPr lang="de-DE" dirty="0"/>
              <a:t>05 First </a:t>
            </a:r>
            <a:r>
              <a:rPr lang="de-DE" dirty="0" err="1"/>
              <a:t>aid</a:t>
            </a:r>
            <a:r>
              <a:rPr lang="de-DE" dirty="0"/>
              <a:t> </a:t>
            </a:r>
            <a:r>
              <a:rPr lang="de-DE" dirty="0" err="1"/>
              <a:t>measures</a:t>
            </a:r>
            <a:endParaRPr lang="de-AT" dirty="0"/>
          </a:p>
        </p:txBody>
      </p:sp>
      <p:sp>
        <p:nvSpPr>
          <p:cNvPr id="8" name="Textplatzhalter 7">
            <a:extLst>
              <a:ext uri="{FF2B5EF4-FFF2-40B4-BE49-F238E27FC236}">
                <a16:creationId xmlns:a16="http://schemas.microsoft.com/office/drawing/2014/main" id="{64883092-28E8-0952-0954-B47B32E729AF}"/>
              </a:ext>
            </a:extLst>
          </p:cNvPr>
          <p:cNvSpPr>
            <a:spLocks noGrp="1"/>
          </p:cNvSpPr>
          <p:nvPr>
            <p:ph type="body" sz="quarter" idx="18"/>
          </p:nvPr>
        </p:nvSpPr>
        <p:spPr>
          <a:xfrm>
            <a:off x="261934" y="4790636"/>
            <a:ext cx="11656435" cy="664041"/>
          </a:xfrm>
          <a:noFill/>
          <a:ln>
            <a:solidFill>
              <a:srgbClr val="8FF5DF"/>
            </a:solidFill>
          </a:ln>
        </p:spPr>
        <p:txBody>
          <a:bodyPr vert="horz" lIns="91440" tIns="45720" rIns="91440" bIns="45720" rtlCol="0" anchor="ctr">
            <a:noAutofit/>
          </a:bodyPr>
          <a:lstStyle/>
          <a:p>
            <a:r>
              <a:rPr lang="de-DE"/>
              <a:t>06 Ski </a:t>
            </a:r>
            <a:r>
              <a:rPr lang="de-DE" dirty="0" err="1"/>
              <a:t>patrol</a:t>
            </a:r>
            <a:endParaRPr lang="de-AT" dirty="0"/>
          </a:p>
        </p:txBody>
      </p:sp>
      <p:sp>
        <p:nvSpPr>
          <p:cNvPr id="9" name="Fußzeilenplatzhalter 8">
            <a:extLst>
              <a:ext uri="{FF2B5EF4-FFF2-40B4-BE49-F238E27FC236}">
                <a16:creationId xmlns:a16="http://schemas.microsoft.com/office/drawing/2014/main" id="{AB2BFE49-A532-2018-B073-06E305FD87DF}"/>
              </a:ext>
            </a:extLst>
          </p:cNvPr>
          <p:cNvSpPr>
            <a:spLocks noGrp="1"/>
          </p:cNvSpPr>
          <p:nvPr>
            <p:ph type="ftr" sz="quarter" idx="3"/>
          </p:nvPr>
        </p:nvSpPr>
        <p:spPr/>
        <p:txBody>
          <a:bodyPr/>
          <a:lstStyle/>
          <a:p>
            <a:r>
              <a:rPr lang="en-US" dirty="0"/>
              <a:t>Emergency on ski </a:t>
            </a:r>
            <a:r>
              <a:rPr lang="en-US" dirty="0" err="1"/>
              <a:t>piste</a:t>
            </a:r>
            <a:endParaRPr lang="de-DE" dirty="0"/>
          </a:p>
        </p:txBody>
      </p:sp>
      <p:sp>
        <p:nvSpPr>
          <p:cNvPr id="10" name="Textplatzhalter 6">
            <a:extLst>
              <a:ext uri="{FF2B5EF4-FFF2-40B4-BE49-F238E27FC236}">
                <a16:creationId xmlns:a16="http://schemas.microsoft.com/office/drawing/2014/main" id="{F7E0B0A0-BD51-6041-F48D-23912EC1CB38}"/>
              </a:ext>
            </a:extLst>
          </p:cNvPr>
          <p:cNvSpPr txBox="1">
            <a:spLocks/>
          </p:cNvSpPr>
          <p:nvPr/>
        </p:nvSpPr>
        <p:spPr>
          <a:xfrm>
            <a:off x="261934" y="5526020"/>
            <a:ext cx="11656435" cy="664041"/>
          </a:xfrm>
          <a:prstGeom prst="roundRect">
            <a:avLst>
              <a:gd name="adj" fmla="val 50000"/>
            </a:avLst>
          </a:prstGeom>
          <a:solidFill>
            <a:srgbClr val="8FF5DF"/>
          </a:solidFill>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3"/>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4pPr>
            <a:lvl5pPr marL="20574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07 </a:t>
            </a:r>
            <a:r>
              <a:rPr lang="de-DE" dirty="0" err="1"/>
              <a:t>Conclusion</a:t>
            </a:r>
            <a:endParaRPr lang="de-AT" dirty="0"/>
          </a:p>
        </p:txBody>
      </p:sp>
    </p:spTree>
    <p:extLst>
      <p:ext uri="{BB962C8B-B14F-4D97-AF65-F5344CB8AC3E}">
        <p14:creationId xmlns:p14="http://schemas.microsoft.com/office/powerpoint/2010/main" val="1463843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2" r="112"/>
          <a:stretch>
            <a:fillRect/>
          </a:stretch>
        </p:blipFill>
        <p:spPr/>
      </p:pic>
      <p:sp>
        <p:nvSpPr>
          <p:cNvPr id="3" name="Foliennummernplatzhalter 2"/>
          <p:cNvSpPr>
            <a:spLocks noGrp="1"/>
          </p:cNvSpPr>
          <p:nvPr>
            <p:ph type="sldNum" sz="quarter" idx="17"/>
          </p:nvPr>
        </p:nvSpPr>
        <p:spPr/>
        <p:txBody>
          <a:bodyPr/>
          <a:lstStyle/>
          <a:p>
            <a:fld id="{0587C55C-8FD2-3442-83A0-B9DD0B70EC6B}" type="slidenum">
              <a:rPr lang="de-DE" smtClean="0"/>
              <a:pPr/>
              <a:t>29</a:t>
            </a:fld>
            <a:endParaRPr lang="de-DE" dirty="0"/>
          </a:p>
        </p:txBody>
      </p:sp>
      <p:sp>
        <p:nvSpPr>
          <p:cNvPr id="4" name="Titel 3"/>
          <p:cNvSpPr>
            <a:spLocks noGrp="1"/>
          </p:cNvSpPr>
          <p:nvPr>
            <p:ph type="title"/>
          </p:nvPr>
        </p:nvSpPr>
        <p:spPr/>
        <p:txBody>
          <a:bodyPr/>
          <a:lstStyle/>
          <a:p>
            <a:r>
              <a:rPr lang="de-DE" dirty="0" err="1"/>
              <a:t>Conclusion</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sz="800" dirty="0"/>
              <a:t>© snow institute/argonaut.pro</a:t>
            </a:r>
          </a:p>
        </p:txBody>
      </p:sp>
      <p:sp>
        <p:nvSpPr>
          <p:cNvPr id="7" name="Textplatzhalter 6"/>
          <p:cNvSpPr>
            <a:spLocks noGrp="1"/>
          </p:cNvSpPr>
          <p:nvPr>
            <p:ph type="body" sz="quarter" idx="20"/>
          </p:nvPr>
        </p:nvSpPr>
        <p:spPr/>
        <p:txBody>
          <a:bodyPr/>
          <a:lstStyle/>
          <a:p>
            <a:r>
              <a:rPr lang="en-US" dirty="0"/>
              <a:t>Everyone should and can help in an emergency!</a:t>
            </a:r>
          </a:p>
          <a:p>
            <a:r>
              <a:rPr lang="de-DE" dirty="0"/>
              <a:t>Self-</a:t>
            </a:r>
            <a:r>
              <a:rPr lang="de-DE" dirty="0" err="1"/>
              <a:t>protection</a:t>
            </a:r>
            <a:r>
              <a:rPr lang="de-DE" dirty="0"/>
              <a:t> </a:t>
            </a:r>
            <a:r>
              <a:rPr lang="de-DE" dirty="0" err="1"/>
              <a:t>before</a:t>
            </a:r>
            <a:r>
              <a:rPr lang="de-DE" dirty="0"/>
              <a:t> </a:t>
            </a:r>
            <a:r>
              <a:rPr lang="de-DE" dirty="0" err="1"/>
              <a:t>protecting</a:t>
            </a:r>
            <a:r>
              <a:rPr lang="de-DE" dirty="0"/>
              <a:t> </a:t>
            </a:r>
            <a:r>
              <a:rPr lang="de-DE" dirty="0" err="1"/>
              <a:t>others</a:t>
            </a:r>
            <a:r>
              <a:rPr lang="de-DE" dirty="0"/>
              <a:t>!</a:t>
            </a:r>
          </a:p>
          <a:p>
            <a:r>
              <a:rPr lang="de-DE" dirty="0"/>
              <a:t>Emergency </a:t>
            </a:r>
            <a:r>
              <a:rPr lang="de-DE" dirty="0" err="1"/>
              <a:t>call</a:t>
            </a:r>
            <a:r>
              <a:rPr lang="de-DE" dirty="0"/>
              <a:t>!</a:t>
            </a:r>
          </a:p>
          <a:p>
            <a:r>
              <a:rPr lang="en-US" dirty="0"/>
              <a:t>Practice helps you to react confidently and competently in an emergency!</a:t>
            </a:r>
            <a:endParaRPr lang="de-DE" dirty="0"/>
          </a:p>
        </p:txBody>
      </p:sp>
    </p:spTree>
    <p:extLst>
      <p:ext uri="{BB962C8B-B14F-4D97-AF65-F5344CB8AC3E}">
        <p14:creationId xmlns:p14="http://schemas.microsoft.com/office/powerpoint/2010/main" val="7420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29E94-0512-6455-F07B-0054BF6686A6}"/>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88E3C09-58DF-B695-0FF7-026DE0D99A9B}"/>
              </a:ext>
            </a:extLst>
          </p:cNvPr>
          <p:cNvSpPr>
            <a:spLocks noGrp="1"/>
          </p:cNvSpPr>
          <p:nvPr>
            <p:ph type="sldNum" sz="quarter" idx="12"/>
          </p:nvPr>
        </p:nvSpPr>
        <p:spPr/>
        <p:txBody>
          <a:bodyPr/>
          <a:lstStyle/>
          <a:p>
            <a:fld id="{0587C55C-8FD2-3442-83A0-B9DD0B70EC6B}" type="slidenum">
              <a:rPr lang="de-DE" smtClean="0"/>
              <a:pPr/>
              <a:t>3</a:t>
            </a:fld>
            <a:endParaRPr lang="de-DE" dirty="0"/>
          </a:p>
        </p:txBody>
      </p:sp>
      <p:sp>
        <p:nvSpPr>
          <p:cNvPr id="3" name="Textplatzhalter 2">
            <a:extLst>
              <a:ext uri="{FF2B5EF4-FFF2-40B4-BE49-F238E27FC236}">
                <a16:creationId xmlns:a16="http://schemas.microsoft.com/office/drawing/2014/main" id="{219EBD3B-371C-3F18-B944-6AF7A26F5676}"/>
              </a:ext>
            </a:extLst>
          </p:cNvPr>
          <p:cNvSpPr>
            <a:spLocks noGrp="1"/>
          </p:cNvSpPr>
          <p:nvPr>
            <p:ph type="body" sz="quarter" idx="13"/>
          </p:nvPr>
        </p:nvSpPr>
        <p:spPr>
          <a:xfrm>
            <a:off x="261937" y="1091954"/>
            <a:ext cx="11656435" cy="664041"/>
          </a:xfrm>
          <a:solidFill>
            <a:srgbClr val="8FF5DF"/>
          </a:solidFill>
        </p:spPr>
        <p:txBody>
          <a:bodyPr vert="horz" lIns="91440" tIns="45720" rIns="91440" bIns="45720" rtlCol="0" anchor="ctr">
            <a:noAutofit/>
          </a:bodyPr>
          <a:lstStyle/>
          <a:p>
            <a:r>
              <a:rPr lang="de-DE" dirty="0"/>
              <a:t>01 10 </a:t>
            </a:r>
            <a:r>
              <a:rPr lang="de-DE" dirty="0" err="1"/>
              <a:t>for</a:t>
            </a:r>
            <a:r>
              <a:rPr lang="de-DE" dirty="0"/>
              <a:t> 10</a:t>
            </a:r>
            <a:endParaRPr lang="de-AT" dirty="0"/>
          </a:p>
        </p:txBody>
      </p:sp>
      <p:sp>
        <p:nvSpPr>
          <p:cNvPr id="4" name="Textplatzhalter 3">
            <a:extLst>
              <a:ext uri="{FF2B5EF4-FFF2-40B4-BE49-F238E27FC236}">
                <a16:creationId xmlns:a16="http://schemas.microsoft.com/office/drawing/2014/main" id="{6FD7AFC4-CE49-6D25-886F-CFFE7B9A6444}"/>
              </a:ext>
            </a:extLst>
          </p:cNvPr>
          <p:cNvSpPr>
            <a:spLocks noGrp="1"/>
          </p:cNvSpPr>
          <p:nvPr>
            <p:ph type="body" sz="quarter" idx="14"/>
          </p:nvPr>
        </p:nvSpPr>
        <p:spPr>
          <a:xfrm>
            <a:off x="261937" y="1834592"/>
            <a:ext cx="11656435" cy="664041"/>
          </a:xfrm>
          <a:noFill/>
          <a:ln>
            <a:solidFill>
              <a:srgbClr val="8FF5DF"/>
            </a:solidFill>
          </a:ln>
        </p:spPr>
        <p:txBody>
          <a:bodyPr vert="horz" lIns="91440" tIns="45720" rIns="91440" bIns="45720" rtlCol="0" anchor="ctr">
            <a:noAutofit/>
          </a:bodyPr>
          <a:lstStyle/>
          <a:p>
            <a:r>
              <a:rPr lang="de-DE"/>
              <a:t>02 Initial </a:t>
            </a:r>
            <a:r>
              <a:rPr lang="de-DE" dirty="0" err="1"/>
              <a:t>assessment</a:t>
            </a:r>
            <a:endParaRPr lang="de-AT" dirty="0"/>
          </a:p>
        </p:txBody>
      </p:sp>
      <p:sp>
        <p:nvSpPr>
          <p:cNvPr id="5" name="Textplatzhalter 4">
            <a:extLst>
              <a:ext uri="{FF2B5EF4-FFF2-40B4-BE49-F238E27FC236}">
                <a16:creationId xmlns:a16="http://schemas.microsoft.com/office/drawing/2014/main" id="{C090306A-867B-7DC5-5005-FD5836D20DB8}"/>
              </a:ext>
            </a:extLst>
          </p:cNvPr>
          <p:cNvSpPr>
            <a:spLocks noGrp="1"/>
          </p:cNvSpPr>
          <p:nvPr>
            <p:ph type="body" sz="quarter" idx="15"/>
          </p:nvPr>
        </p:nvSpPr>
        <p:spPr>
          <a:xfrm>
            <a:off x="261936" y="2569976"/>
            <a:ext cx="11656435" cy="664041"/>
          </a:xfrm>
          <a:noFill/>
          <a:ln>
            <a:solidFill>
              <a:srgbClr val="8FF5DF"/>
            </a:solidFill>
          </a:ln>
        </p:spPr>
        <p:txBody>
          <a:bodyPr vert="horz" lIns="91440" tIns="45720" rIns="91440" bIns="45720" rtlCol="0" anchor="ctr">
            <a:noAutofit/>
          </a:bodyPr>
          <a:lstStyle/>
          <a:p>
            <a:r>
              <a:rPr lang="de-DE"/>
              <a:t>03 Securing the accident </a:t>
            </a:r>
            <a:r>
              <a:rPr lang="de-DE" dirty="0" err="1"/>
              <a:t>site</a:t>
            </a:r>
            <a:endParaRPr lang="de-AT" dirty="0"/>
          </a:p>
        </p:txBody>
      </p:sp>
      <p:sp>
        <p:nvSpPr>
          <p:cNvPr id="6" name="Textplatzhalter 5">
            <a:extLst>
              <a:ext uri="{FF2B5EF4-FFF2-40B4-BE49-F238E27FC236}">
                <a16:creationId xmlns:a16="http://schemas.microsoft.com/office/drawing/2014/main" id="{93331345-67DC-9BA5-4D0A-1B2E460DCF4F}"/>
              </a:ext>
            </a:extLst>
          </p:cNvPr>
          <p:cNvSpPr>
            <a:spLocks noGrp="1"/>
          </p:cNvSpPr>
          <p:nvPr>
            <p:ph type="body" sz="quarter" idx="16"/>
          </p:nvPr>
        </p:nvSpPr>
        <p:spPr>
          <a:xfrm>
            <a:off x="261935" y="3312614"/>
            <a:ext cx="11656435" cy="664041"/>
          </a:xfrm>
          <a:noFill/>
          <a:ln>
            <a:solidFill>
              <a:srgbClr val="8FF5DF"/>
            </a:solidFill>
          </a:ln>
        </p:spPr>
        <p:txBody>
          <a:bodyPr vert="horz" lIns="91440" tIns="45720" rIns="91440" bIns="45720" rtlCol="0" anchor="ctr">
            <a:noAutofit/>
          </a:bodyPr>
          <a:lstStyle/>
          <a:p>
            <a:r>
              <a:rPr lang="de-DE"/>
              <a:t>04 Emergency </a:t>
            </a:r>
            <a:r>
              <a:rPr lang="de-DE" dirty="0" err="1"/>
              <a:t>call</a:t>
            </a:r>
            <a:endParaRPr lang="de-AT" dirty="0"/>
          </a:p>
        </p:txBody>
      </p:sp>
      <p:sp>
        <p:nvSpPr>
          <p:cNvPr id="7" name="Textplatzhalter 6">
            <a:extLst>
              <a:ext uri="{FF2B5EF4-FFF2-40B4-BE49-F238E27FC236}">
                <a16:creationId xmlns:a16="http://schemas.microsoft.com/office/drawing/2014/main" id="{301FD908-A37B-9C71-F596-767E0FB2AAB1}"/>
              </a:ext>
            </a:extLst>
          </p:cNvPr>
          <p:cNvSpPr>
            <a:spLocks noGrp="1"/>
          </p:cNvSpPr>
          <p:nvPr>
            <p:ph type="body" sz="quarter" idx="17"/>
          </p:nvPr>
        </p:nvSpPr>
        <p:spPr>
          <a:xfrm>
            <a:off x="261934" y="4055252"/>
            <a:ext cx="11656435" cy="664041"/>
          </a:xfrm>
          <a:noFill/>
          <a:ln>
            <a:solidFill>
              <a:srgbClr val="8FF5DF"/>
            </a:solidFill>
          </a:ln>
        </p:spPr>
        <p:txBody>
          <a:bodyPr vert="horz" lIns="91440" tIns="45720" rIns="91440" bIns="45720" rtlCol="0" anchor="ctr">
            <a:noAutofit/>
          </a:bodyPr>
          <a:lstStyle/>
          <a:p>
            <a:r>
              <a:rPr lang="de-DE" dirty="0"/>
              <a:t>05 First </a:t>
            </a:r>
            <a:r>
              <a:rPr lang="de-DE" dirty="0" err="1"/>
              <a:t>aid</a:t>
            </a:r>
            <a:r>
              <a:rPr lang="de-DE" dirty="0"/>
              <a:t> </a:t>
            </a:r>
            <a:r>
              <a:rPr lang="de-DE" dirty="0" err="1"/>
              <a:t>measures</a:t>
            </a:r>
            <a:endParaRPr lang="de-AT" dirty="0"/>
          </a:p>
        </p:txBody>
      </p:sp>
      <p:sp>
        <p:nvSpPr>
          <p:cNvPr id="8" name="Textplatzhalter 7">
            <a:extLst>
              <a:ext uri="{FF2B5EF4-FFF2-40B4-BE49-F238E27FC236}">
                <a16:creationId xmlns:a16="http://schemas.microsoft.com/office/drawing/2014/main" id="{CB637797-A742-2E74-677D-08996FC81A7E}"/>
              </a:ext>
            </a:extLst>
          </p:cNvPr>
          <p:cNvSpPr>
            <a:spLocks noGrp="1"/>
          </p:cNvSpPr>
          <p:nvPr>
            <p:ph type="body" sz="quarter" idx="18"/>
          </p:nvPr>
        </p:nvSpPr>
        <p:spPr>
          <a:xfrm>
            <a:off x="261934" y="4790636"/>
            <a:ext cx="11656435" cy="664041"/>
          </a:xfrm>
          <a:noFill/>
          <a:ln>
            <a:solidFill>
              <a:srgbClr val="8FF5DF"/>
            </a:solidFill>
          </a:ln>
        </p:spPr>
        <p:txBody>
          <a:bodyPr vert="horz" lIns="91440" tIns="45720" rIns="91440" bIns="45720" rtlCol="0" anchor="ctr">
            <a:noAutofit/>
          </a:bodyPr>
          <a:lstStyle/>
          <a:p>
            <a:r>
              <a:rPr lang="de-DE"/>
              <a:t>06 Ski </a:t>
            </a:r>
            <a:r>
              <a:rPr lang="de-DE" dirty="0" err="1"/>
              <a:t>patrol</a:t>
            </a:r>
            <a:endParaRPr lang="de-AT" dirty="0"/>
          </a:p>
        </p:txBody>
      </p:sp>
      <p:sp>
        <p:nvSpPr>
          <p:cNvPr id="9" name="Fußzeilenplatzhalter 8">
            <a:extLst>
              <a:ext uri="{FF2B5EF4-FFF2-40B4-BE49-F238E27FC236}">
                <a16:creationId xmlns:a16="http://schemas.microsoft.com/office/drawing/2014/main" id="{850315DA-696E-D3D6-2FA4-88015F4C7B14}"/>
              </a:ext>
            </a:extLst>
          </p:cNvPr>
          <p:cNvSpPr>
            <a:spLocks noGrp="1"/>
          </p:cNvSpPr>
          <p:nvPr>
            <p:ph type="ftr" sz="quarter" idx="3"/>
          </p:nvPr>
        </p:nvSpPr>
        <p:spPr/>
        <p:txBody>
          <a:bodyPr/>
          <a:lstStyle/>
          <a:p>
            <a:r>
              <a:rPr lang="en-US" dirty="0"/>
              <a:t>Emergency on ski </a:t>
            </a:r>
            <a:r>
              <a:rPr lang="en-US" dirty="0" err="1"/>
              <a:t>piste</a:t>
            </a:r>
            <a:endParaRPr lang="de-DE" dirty="0"/>
          </a:p>
        </p:txBody>
      </p:sp>
      <p:sp>
        <p:nvSpPr>
          <p:cNvPr id="10" name="Textplatzhalter 6">
            <a:extLst>
              <a:ext uri="{FF2B5EF4-FFF2-40B4-BE49-F238E27FC236}">
                <a16:creationId xmlns:a16="http://schemas.microsoft.com/office/drawing/2014/main" id="{711B5249-A91C-991B-AD7A-4393C5DC267C}"/>
              </a:ext>
            </a:extLst>
          </p:cNvPr>
          <p:cNvSpPr txBox="1">
            <a:spLocks/>
          </p:cNvSpPr>
          <p:nvPr/>
        </p:nvSpPr>
        <p:spPr>
          <a:xfrm>
            <a:off x="261934" y="5526020"/>
            <a:ext cx="11656435" cy="664041"/>
          </a:xfrm>
          <a:prstGeom prst="roundRect">
            <a:avLst>
              <a:gd name="adj" fmla="val 50000"/>
            </a:avLst>
          </a:prstGeom>
          <a:noFill/>
          <a:ln>
            <a:solidFill>
              <a:srgbClr val="8FF5DF"/>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3"/>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4pPr>
            <a:lvl5pPr marL="20574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Conclusion</a:t>
            </a:r>
            <a:endParaRPr lang="de-AT" dirty="0"/>
          </a:p>
        </p:txBody>
      </p:sp>
    </p:spTree>
    <p:extLst>
      <p:ext uri="{BB962C8B-B14F-4D97-AF65-F5344CB8AC3E}">
        <p14:creationId xmlns:p14="http://schemas.microsoft.com/office/powerpoint/2010/main" val="279058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6000" dirty="0"/>
              <a:t>Have fun on the slopes! </a:t>
            </a:r>
            <a:r>
              <a:rPr lang="de-DE" sz="6000" dirty="0">
                <a:sym typeface="Wingdings" panose="05000000000000000000" pitchFamily="2" charset="2"/>
              </a:rPr>
              <a:t></a:t>
            </a:r>
            <a:endParaRPr lang="de-AT" sz="6000" dirty="0"/>
          </a:p>
        </p:txBody>
      </p:sp>
      <p:sp>
        <p:nvSpPr>
          <p:cNvPr id="4" name="Foliennummernplatzhalter 3"/>
          <p:cNvSpPr>
            <a:spLocks noGrp="1"/>
          </p:cNvSpPr>
          <p:nvPr>
            <p:ph type="sldNum" sz="quarter" idx="12"/>
          </p:nvPr>
        </p:nvSpPr>
        <p:spPr/>
        <p:txBody>
          <a:bodyPr/>
          <a:lstStyle/>
          <a:p>
            <a:fld id="{0587C55C-8FD2-3442-83A0-B9DD0B70EC6B}" type="slidenum">
              <a:rPr lang="de-DE" smtClean="0"/>
              <a:pPr/>
              <a:t>30</a:t>
            </a:fld>
            <a:endParaRPr lang="de-DE" dirty="0"/>
          </a:p>
        </p:txBody>
      </p:sp>
      <p:sp>
        <p:nvSpPr>
          <p:cNvPr id="6" name="Bildplatzhalter 5"/>
          <p:cNvSpPr>
            <a:spLocks noGrp="1"/>
          </p:cNvSpPr>
          <p:nvPr>
            <p:ph type="pic" sz="quarter" idx="13"/>
          </p:nvPr>
        </p:nvSpPr>
        <p:spPr/>
        <p:txBody>
          <a:bodyPr/>
          <a:lstStyle/>
          <a:p>
            <a:endParaRPr lang="de-AT"/>
          </a:p>
        </p:txBody>
      </p:sp>
    </p:spTree>
    <p:extLst>
      <p:ext uri="{BB962C8B-B14F-4D97-AF65-F5344CB8AC3E}">
        <p14:creationId xmlns:p14="http://schemas.microsoft.com/office/powerpoint/2010/main" val="2738779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4</a:t>
            </a:fld>
            <a:endParaRPr lang="de-DE" dirty="0"/>
          </a:p>
        </p:txBody>
      </p:sp>
      <p:sp>
        <p:nvSpPr>
          <p:cNvPr id="4" name="Titel 3"/>
          <p:cNvSpPr>
            <a:spLocks noGrp="1"/>
          </p:cNvSpPr>
          <p:nvPr>
            <p:ph type="title"/>
          </p:nvPr>
        </p:nvSpPr>
        <p:spPr/>
        <p:txBody>
          <a:bodyPr/>
          <a:lstStyle/>
          <a:p>
            <a:r>
              <a:rPr lang="de-DE" dirty="0"/>
              <a:t>10 </a:t>
            </a:r>
            <a:r>
              <a:rPr lang="de-DE" dirty="0" err="1"/>
              <a:t>for</a:t>
            </a:r>
            <a:r>
              <a:rPr lang="de-DE" dirty="0"/>
              <a:t> 10</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pic>
        <p:nvPicPr>
          <p:cNvPr id="8" name="Grafik 7" descr="Ein Bild, das Zeichnung, Text, Darstellung, Clipart enthält.&#10;&#10;KI-generierte Inhalte können fehlerhaft sein.">
            <a:extLst>
              <a:ext uri="{FF2B5EF4-FFF2-40B4-BE49-F238E27FC236}">
                <a16:creationId xmlns:a16="http://schemas.microsoft.com/office/drawing/2014/main" id="{CB615A37-38A5-844E-26D3-3E747FA62C61}"/>
              </a:ext>
            </a:extLst>
          </p:cNvPr>
          <p:cNvPicPr>
            <a:picLocks noChangeAspect="1"/>
          </p:cNvPicPr>
          <p:nvPr/>
        </p:nvPicPr>
        <p:blipFill>
          <a:blip r:embed="rId3"/>
          <a:stretch>
            <a:fillRect/>
          </a:stretch>
        </p:blipFill>
        <p:spPr>
          <a:xfrm>
            <a:off x="2244550" y="1101082"/>
            <a:ext cx="7702899" cy="5134012"/>
          </a:xfrm>
          <a:prstGeom prst="roundRect">
            <a:avLst>
              <a:gd name="adj" fmla="val 2461"/>
            </a:avLst>
          </a:prstGeom>
        </p:spPr>
      </p:pic>
    </p:spTree>
    <p:extLst>
      <p:ext uri="{BB962C8B-B14F-4D97-AF65-F5344CB8AC3E}">
        <p14:creationId xmlns:p14="http://schemas.microsoft.com/office/powerpoint/2010/main" val="2698331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pPr/>
              <a:t>5</a:t>
            </a:fld>
            <a:endParaRPr lang="de-DE" dirty="0"/>
          </a:p>
        </p:txBody>
      </p:sp>
      <p:sp>
        <p:nvSpPr>
          <p:cNvPr id="3" name="Titel 2"/>
          <p:cNvSpPr>
            <a:spLocks noGrp="1"/>
          </p:cNvSpPr>
          <p:nvPr>
            <p:ph type="title"/>
          </p:nvPr>
        </p:nvSpPr>
        <p:spPr/>
        <p:txBody>
          <a:bodyPr/>
          <a:lstStyle/>
          <a:p>
            <a:r>
              <a:rPr lang="en-US" dirty="0"/>
              <a:t>What would you do if your friend got injured on the slopes?</a:t>
            </a:r>
            <a:endParaRPr lang="de-AT" dirty="0"/>
          </a:p>
        </p:txBody>
      </p:sp>
      <p:sp>
        <p:nvSpPr>
          <p:cNvPr id="4" name="Fußzeilenplatzhalter 3"/>
          <p:cNvSpPr>
            <a:spLocks noGrp="1"/>
          </p:cNvSpPr>
          <p:nvPr>
            <p:ph type="ftr" sz="quarter" idx="3"/>
          </p:nvPr>
        </p:nvSpPr>
        <p:spPr/>
        <p:txBody>
          <a:bodyPr/>
          <a:lstStyle/>
          <a:p>
            <a:r>
              <a:rPr lang="en-US" dirty="0"/>
              <a:t>Emergency on ski </a:t>
            </a:r>
            <a:r>
              <a:rPr lang="en-US" dirty="0" err="1"/>
              <a:t>piste</a:t>
            </a:r>
            <a:endParaRPr lang="de-DE" dirty="0"/>
          </a:p>
        </p:txBody>
      </p:sp>
    </p:spTree>
    <p:extLst>
      <p:ext uri="{BB962C8B-B14F-4D97-AF65-F5344CB8AC3E}">
        <p14:creationId xmlns:p14="http://schemas.microsoft.com/office/powerpoint/2010/main" val="1466079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68689-AA72-219D-D677-7C2EA3A80C39}"/>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F79B58B-1334-2137-B630-2721209B3411}"/>
              </a:ext>
            </a:extLst>
          </p:cNvPr>
          <p:cNvSpPr>
            <a:spLocks noGrp="1"/>
          </p:cNvSpPr>
          <p:nvPr>
            <p:ph type="sldNum" sz="quarter" idx="12"/>
          </p:nvPr>
        </p:nvSpPr>
        <p:spPr/>
        <p:txBody>
          <a:bodyPr/>
          <a:lstStyle/>
          <a:p>
            <a:fld id="{0587C55C-8FD2-3442-83A0-B9DD0B70EC6B}" type="slidenum">
              <a:rPr lang="de-DE" smtClean="0"/>
              <a:pPr/>
              <a:t>6</a:t>
            </a:fld>
            <a:endParaRPr lang="de-DE" dirty="0"/>
          </a:p>
        </p:txBody>
      </p:sp>
      <p:sp>
        <p:nvSpPr>
          <p:cNvPr id="3" name="Textplatzhalter 2">
            <a:extLst>
              <a:ext uri="{FF2B5EF4-FFF2-40B4-BE49-F238E27FC236}">
                <a16:creationId xmlns:a16="http://schemas.microsoft.com/office/drawing/2014/main" id="{44DB61DA-426D-5E10-3732-BC611BD475F6}"/>
              </a:ext>
            </a:extLst>
          </p:cNvPr>
          <p:cNvSpPr>
            <a:spLocks noGrp="1"/>
          </p:cNvSpPr>
          <p:nvPr>
            <p:ph type="body" sz="quarter" idx="13"/>
          </p:nvPr>
        </p:nvSpPr>
        <p:spPr>
          <a:xfrm>
            <a:off x="261937" y="1091954"/>
            <a:ext cx="11656435" cy="664041"/>
          </a:xfrm>
          <a:noFill/>
          <a:ln>
            <a:solidFill>
              <a:srgbClr val="8FF5DF"/>
            </a:solidFill>
          </a:ln>
        </p:spPr>
        <p:txBody>
          <a:bodyPr vert="horz" lIns="91440" tIns="45720" rIns="91440" bIns="45720" rtlCol="0" anchor="ctr">
            <a:noAutofit/>
          </a:bodyPr>
          <a:lstStyle/>
          <a:p>
            <a:r>
              <a:rPr lang="de-DE" dirty="0"/>
              <a:t>01 10 </a:t>
            </a:r>
            <a:r>
              <a:rPr lang="de-DE" dirty="0" err="1"/>
              <a:t>for</a:t>
            </a:r>
            <a:r>
              <a:rPr lang="de-DE" dirty="0"/>
              <a:t> 10</a:t>
            </a:r>
            <a:endParaRPr lang="de-AT" dirty="0"/>
          </a:p>
        </p:txBody>
      </p:sp>
      <p:sp>
        <p:nvSpPr>
          <p:cNvPr id="4" name="Textplatzhalter 3">
            <a:extLst>
              <a:ext uri="{FF2B5EF4-FFF2-40B4-BE49-F238E27FC236}">
                <a16:creationId xmlns:a16="http://schemas.microsoft.com/office/drawing/2014/main" id="{A4C99D5D-C0DC-F82C-B623-D0249376B2BA}"/>
              </a:ext>
            </a:extLst>
          </p:cNvPr>
          <p:cNvSpPr>
            <a:spLocks noGrp="1"/>
          </p:cNvSpPr>
          <p:nvPr>
            <p:ph type="body" sz="quarter" idx="14"/>
          </p:nvPr>
        </p:nvSpPr>
        <p:spPr>
          <a:xfrm>
            <a:off x="261937" y="1834592"/>
            <a:ext cx="11656435" cy="664041"/>
          </a:xfrm>
          <a:solidFill>
            <a:srgbClr val="8FF5DF"/>
          </a:solidFill>
        </p:spPr>
        <p:txBody>
          <a:bodyPr vert="horz" lIns="91440" tIns="45720" rIns="91440" bIns="45720" rtlCol="0" anchor="ctr">
            <a:noAutofit/>
          </a:bodyPr>
          <a:lstStyle/>
          <a:p>
            <a:r>
              <a:rPr lang="de-DE" dirty="0"/>
              <a:t>02 Initial </a:t>
            </a:r>
            <a:r>
              <a:rPr lang="de-DE" dirty="0" err="1"/>
              <a:t>assessment</a:t>
            </a:r>
            <a:endParaRPr lang="de-AT" dirty="0"/>
          </a:p>
        </p:txBody>
      </p:sp>
      <p:sp>
        <p:nvSpPr>
          <p:cNvPr id="5" name="Textplatzhalter 4">
            <a:extLst>
              <a:ext uri="{FF2B5EF4-FFF2-40B4-BE49-F238E27FC236}">
                <a16:creationId xmlns:a16="http://schemas.microsoft.com/office/drawing/2014/main" id="{8CA888BC-0E50-2A4B-2CEF-914AA99E26A8}"/>
              </a:ext>
            </a:extLst>
          </p:cNvPr>
          <p:cNvSpPr>
            <a:spLocks noGrp="1"/>
          </p:cNvSpPr>
          <p:nvPr>
            <p:ph type="body" sz="quarter" idx="15"/>
          </p:nvPr>
        </p:nvSpPr>
        <p:spPr>
          <a:xfrm>
            <a:off x="261936" y="2569976"/>
            <a:ext cx="11656435" cy="664041"/>
          </a:xfrm>
          <a:noFill/>
          <a:ln>
            <a:solidFill>
              <a:srgbClr val="8FF5DF"/>
            </a:solidFill>
          </a:ln>
        </p:spPr>
        <p:txBody>
          <a:bodyPr vert="horz" lIns="91440" tIns="45720" rIns="91440" bIns="45720" rtlCol="0" anchor="ctr">
            <a:noAutofit/>
          </a:bodyPr>
          <a:lstStyle/>
          <a:p>
            <a:r>
              <a:rPr lang="de-DE"/>
              <a:t>03 Securing the accident </a:t>
            </a:r>
            <a:r>
              <a:rPr lang="de-DE" dirty="0" err="1"/>
              <a:t>site</a:t>
            </a:r>
            <a:endParaRPr lang="de-AT" dirty="0"/>
          </a:p>
        </p:txBody>
      </p:sp>
      <p:sp>
        <p:nvSpPr>
          <p:cNvPr id="6" name="Textplatzhalter 5">
            <a:extLst>
              <a:ext uri="{FF2B5EF4-FFF2-40B4-BE49-F238E27FC236}">
                <a16:creationId xmlns:a16="http://schemas.microsoft.com/office/drawing/2014/main" id="{81E2D414-42B8-8A8C-4B5E-56BC30EA859D}"/>
              </a:ext>
            </a:extLst>
          </p:cNvPr>
          <p:cNvSpPr>
            <a:spLocks noGrp="1"/>
          </p:cNvSpPr>
          <p:nvPr>
            <p:ph type="body" sz="quarter" idx="16"/>
          </p:nvPr>
        </p:nvSpPr>
        <p:spPr>
          <a:xfrm>
            <a:off x="261935" y="3312614"/>
            <a:ext cx="11656435" cy="664041"/>
          </a:xfrm>
          <a:noFill/>
          <a:ln>
            <a:solidFill>
              <a:srgbClr val="8FF5DF"/>
            </a:solidFill>
          </a:ln>
        </p:spPr>
        <p:txBody>
          <a:bodyPr vert="horz" lIns="91440" tIns="45720" rIns="91440" bIns="45720" rtlCol="0" anchor="ctr">
            <a:noAutofit/>
          </a:bodyPr>
          <a:lstStyle/>
          <a:p>
            <a:r>
              <a:rPr lang="de-DE"/>
              <a:t>04 Emergency </a:t>
            </a:r>
            <a:r>
              <a:rPr lang="de-DE" dirty="0" err="1"/>
              <a:t>call</a:t>
            </a:r>
            <a:endParaRPr lang="de-AT" dirty="0"/>
          </a:p>
        </p:txBody>
      </p:sp>
      <p:sp>
        <p:nvSpPr>
          <p:cNvPr id="7" name="Textplatzhalter 6">
            <a:extLst>
              <a:ext uri="{FF2B5EF4-FFF2-40B4-BE49-F238E27FC236}">
                <a16:creationId xmlns:a16="http://schemas.microsoft.com/office/drawing/2014/main" id="{83186A9A-0A64-2983-8BB6-750C458B07A0}"/>
              </a:ext>
            </a:extLst>
          </p:cNvPr>
          <p:cNvSpPr>
            <a:spLocks noGrp="1"/>
          </p:cNvSpPr>
          <p:nvPr>
            <p:ph type="body" sz="quarter" idx="17"/>
          </p:nvPr>
        </p:nvSpPr>
        <p:spPr>
          <a:xfrm>
            <a:off x="261934" y="4055252"/>
            <a:ext cx="11656435" cy="664041"/>
          </a:xfrm>
          <a:noFill/>
          <a:ln>
            <a:solidFill>
              <a:srgbClr val="8FF5DF"/>
            </a:solidFill>
          </a:ln>
        </p:spPr>
        <p:txBody>
          <a:bodyPr vert="horz" lIns="91440" tIns="45720" rIns="91440" bIns="45720" rtlCol="0" anchor="ctr">
            <a:noAutofit/>
          </a:bodyPr>
          <a:lstStyle/>
          <a:p>
            <a:r>
              <a:rPr lang="de-DE" dirty="0"/>
              <a:t>05 First </a:t>
            </a:r>
            <a:r>
              <a:rPr lang="de-DE" dirty="0" err="1"/>
              <a:t>aid</a:t>
            </a:r>
            <a:r>
              <a:rPr lang="de-DE" dirty="0"/>
              <a:t> </a:t>
            </a:r>
            <a:r>
              <a:rPr lang="de-DE" dirty="0" err="1"/>
              <a:t>measures</a:t>
            </a:r>
            <a:endParaRPr lang="de-AT" dirty="0"/>
          </a:p>
        </p:txBody>
      </p:sp>
      <p:sp>
        <p:nvSpPr>
          <p:cNvPr id="8" name="Textplatzhalter 7">
            <a:extLst>
              <a:ext uri="{FF2B5EF4-FFF2-40B4-BE49-F238E27FC236}">
                <a16:creationId xmlns:a16="http://schemas.microsoft.com/office/drawing/2014/main" id="{78349728-413A-AD45-8AB7-2669B48B3B1D}"/>
              </a:ext>
            </a:extLst>
          </p:cNvPr>
          <p:cNvSpPr>
            <a:spLocks noGrp="1"/>
          </p:cNvSpPr>
          <p:nvPr>
            <p:ph type="body" sz="quarter" idx="18"/>
          </p:nvPr>
        </p:nvSpPr>
        <p:spPr>
          <a:xfrm>
            <a:off x="261934" y="4790636"/>
            <a:ext cx="11656435" cy="664041"/>
          </a:xfrm>
          <a:noFill/>
          <a:ln>
            <a:solidFill>
              <a:srgbClr val="8FF5DF"/>
            </a:solidFill>
          </a:ln>
        </p:spPr>
        <p:txBody>
          <a:bodyPr vert="horz" lIns="91440" tIns="45720" rIns="91440" bIns="45720" rtlCol="0" anchor="ctr">
            <a:noAutofit/>
          </a:bodyPr>
          <a:lstStyle/>
          <a:p>
            <a:r>
              <a:rPr lang="de-DE"/>
              <a:t>06 Ski </a:t>
            </a:r>
            <a:r>
              <a:rPr lang="de-DE" dirty="0" err="1"/>
              <a:t>patrol</a:t>
            </a:r>
            <a:endParaRPr lang="de-AT" dirty="0"/>
          </a:p>
        </p:txBody>
      </p:sp>
      <p:sp>
        <p:nvSpPr>
          <p:cNvPr id="9" name="Fußzeilenplatzhalter 8">
            <a:extLst>
              <a:ext uri="{FF2B5EF4-FFF2-40B4-BE49-F238E27FC236}">
                <a16:creationId xmlns:a16="http://schemas.microsoft.com/office/drawing/2014/main" id="{9CDEAE6A-B126-41A4-D6D2-11F74C7A143D}"/>
              </a:ext>
            </a:extLst>
          </p:cNvPr>
          <p:cNvSpPr>
            <a:spLocks noGrp="1"/>
          </p:cNvSpPr>
          <p:nvPr>
            <p:ph type="ftr" sz="quarter" idx="3"/>
          </p:nvPr>
        </p:nvSpPr>
        <p:spPr/>
        <p:txBody>
          <a:bodyPr/>
          <a:lstStyle/>
          <a:p>
            <a:r>
              <a:rPr lang="en-US" dirty="0"/>
              <a:t>Emergency on ski </a:t>
            </a:r>
            <a:r>
              <a:rPr lang="en-US" dirty="0" err="1"/>
              <a:t>piste</a:t>
            </a:r>
            <a:endParaRPr lang="de-DE" dirty="0"/>
          </a:p>
        </p:txBody>
      </p:sp>
      <p:sp>
        <p:nvSpPr>
          <p:cNvPr id="10" name="Textplatzhalter 6">
            <a:extLst>
              <a:ext uri="{FF2B5EF4-FFF2-40B4-BE49-F238E27FC236}">
                <a16:creationId xmlns:a16="http://schemas.microsoft.com/office/drawing/2014/main" id="{2C319116-2765-CE9E-2C23-538FBA3E463D}"/>
              </a:ext>
            </a:extLst>
          </p:cNvPr>
          <p:cNvSpPr txBox="1">
            <a:spLocks/>
          </p:cNvSpPr>
          <p:nvPr/>
        </p:nvSpPr>
        <p:spPr>
          <a:xfrm>
            <a:off x="261934" y="5526020"/>
            <a:ext cx="11656435" cy="664041"/>
          </a:xfrm>
          <a:prstGeom prst="roundRect">
            <a:avLst>
              <a:gd name="adj" fmla="val 50000"/>
            </a:avLst>
          </a:prstGeom>
          <a:noFill/>
          <a:ln>
            <a:solidFill>
              <a:srgbClr val="8FF5DF"/>
            </a:solidFill>
          </a:ln>
        </p:spPr>
        <p:txBody>
          <a:bodyPr vert="horz" lIns="91440" tIns="45720" rIns="91440" bIns="45720" rtlCol="0" anchor="ctr">
            <a:noAutofit/>
          </a:bodyPr>
          <a:lstStyle>
            <a:lvl1pPr indent="0">
              <a:lnSpc>
                <a:spcPts val="3000"/>
              </a:lnSpc>
              <a:spcBef>
                <a:spcPts val="1000"/>
              </a:spcBef>
              <a:buSzPct val="100000"/>
              <a:buFont typeface="Arial" panose="020B0604020202020204" pitchFamily="34" charset="0"/>
              <a:buNone/>
              <a:defRPr sz="2600"/>
            </a:lvl1pPr>
            <a:lvl2pPr marL="720000" indent="-234000">
              <a:lnSpc>
                <a:spcPts val="2600"/>
              </a:lnSpc>
              <a:spcBef>
                <a:spcPts val="1000"/>
              </a:spcBef>
              <a:spcAft>
                <a:spcPts val="0"/>
              </a:spcAft>
              <a:buSzPct val="90000"/>
              <a:buFontTx/>
              <a:buBlip>
                <a:blip r:embed="rId3"/>
              </a:buBlip>
              <a:defRPr sz="2000"/>
            </a:lvl2pPr>
            <a:lvl3pPr marL="717750" indent="0">
              <a:lnSpc>
                <a:spcPts val="2100"/>
              </a:lnSpc>
              <a:spcBef>
                <a:spcPts val="500"/>
              </a:spcBef>
              <a:buSzPct val="90000"/>
              <a:buFont typeface="Arial" panose="020B0604020202020204" pitchFamily="34" charset="0"/>
              <a:buNone/>
              <a:defRPr sz="1600"/>
            </a:lvl3pPr>
            <a:lvl4pPr marL="16002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4pPr>
            <a:lvl5pPr marL="2057400" indent="-228600">
              <a:lnSpc>
                <a:spcPct val="90000"/>
              </a:lnSpc>
              <a:spcBef>
                <a:spcPts val="500"/>
              </a:spcBef>
              <a:buSzPct val="90000"/>
              <a:buFontTx/>
              <a:buBlip>
                <a:blip r:embed="rId4">
                  <a:extLst>
                    <a:ext uri="{96DAC541-7B7A-43D3-8B79-37D633B846F1}">
                      <asvg:svgBlip xmlns:asvg="http://schemas.microsoft.com/office/drawing/2016/SVG/main" r:embed="rId5"/>
                    </a:ext>
                  </a:extLst>
                </a:blip>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a:t>07 </a:t>
            </a:r>
            <a:r>
              <a:rPr lang="de-DE" dirty="0" err="1"/>
              <a:t>Conclusion</a:t>
            </a:r>
            <a:endParaRPr lang="de-AT" dirty="0"/>
          </a:p>
        </p:txBody>
      </p:sp>
    </p:spTree>
    <p:extLst>
      <p:ext uri="{BB962C8B-B14F-4D97-AF65-F5344CB8AC3E}">
        <p14:creationId xmlns:p14="http://schemas.microsoft.com/office/powerpoint/2010/main" val="280576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7"/>
          </p:nvPr>
        </p:nvSpPr>
        <p:spPr/>
        <p:txBody>
          <a:bodyPr/>
          <a:lstStyle/>
          <a:p>
            <a:fld id="{0587C55C-8FD2-3442-83A0-B9DD0B70EC6B}" type="slidenum">
              <a:rPr lang="de-DE" smtClean="0"/>
              <a:pPr/>
              <a:t>7</a:t>
            </a:fld>
            <a:endParaRPr lang="de-DE" dirty="0"/>
          </a:p>
        </p:txBody>
      </p:sp>
      <p:sp>
        <p:nvSpPr>
          <p:cNvPr id="4" name="Titel 3"/>
          <p:cNvSpPr>
            <a:spLocks noGrp="1"/>
          </p:cNvSpPr>
          <p:nvPr>
            <p:ph type="title"/>
          </p:nvPr>
        </p:nvSpPr>
        <p:spPr/>
        <p:txBody>
          <a:bodyPr/>
          <a:lstStyle/>
          <a:p>
            <a:r>
              <a:rPr lang="de-DE" dirty="0"/>
              <a:t>Initial </a:t>
            </a:r>
            <a:r>
              <a:rPr lang="de-DE" dirty="0" err="1"/>
              <a:t>assessment</a:t>
            </a:r>
            <a:endParaRPr lang="de-AT" dirty="0"/>
          </a:p>
        </p:txBody>
      </p:sp>
      <p:sp>
        <p:nvSpPr>
          <p:cNvPr id="5" name="Fußzeilenplatzhalter 4"/>
          <p:cNvSpPr>
            <a:spLocks noGrp="1"/>
          </p:cNvSpPr>
          <p:nvPr>
            <p:ph type="ftr" sz="quarter" idx="3"/>
          </p:nvPr>
        </p:nvSpPr>
        <p:spPr/>
        <p:txBody>
          <a:bodyPr/>
          <a:lstStyle/>
          <a:p>
            <a:r>
              <a:rPr lang="en-US" dirty="0"/>
              <a:t>Emergency on ski </a:t>
            </a:r>
            <a:r>
              <a:rPr lang="en-US" dirty="0" err="1"/>
              <a:t>piste</a:t>
            </a:r>
            <a:endParaRPr lang="de-DE" dirty="0"/>
          </a:p>
        </p:txBody>
      </p:sp>
      <p:sp>
        <p:nvSpPr>
          <p:cNvPr id="6" name="Textplatzhalter 5"/>
          <p:cNvSpPr>
            <a:spLocks noGrp="1"/>
          </p:cNvSpPr>
          <p:nvPr>
            <p:ph type="body" sz="quarter" idx="19"/>
          </p:nvPr>
        </p:nvSpPr>
        <p:spPr/>
        <p:txBody>
          <a:bodyPr/>
          <a:lstStyle/>
          <a:p>
            <a:r>
              <a:rPr lang="de-DE" dirty="0"/>
              <a:t>© </a:t>
            </a:r>
            <a:r>
              <a:rPr lang="de-DE" dirty="0" err="1"/>
              <a:t>snow</a:t>
            </a:r>
            <a:r>
              <a:rPr lang="de-DE" dirty="0"/>
              <a:t> </a:t>
            </a:r>
            <a:r>
              <a:rPr lang="de-DE" dirty="0" err="1"/>
              <a:t>institute</a:t>
            </a:r>
            <a:endParaRPr lang="de-DE" dirty="0"/>
          </a:p>
        </p:txBody>
      </p:sp>
      <p:sp>
        <p:nvSpPr>
          <p:cNvPr id="7" name="Textplatzhalter 6"/>
          <p:cNvSpPr>
            <a:spLocks noGrp="1"/>
          </p:cNvSpPr>
          <p:nvPr>
            <p:ph type="body" sz="quarter" idx="20"/>
          </p:nvPr>
        </p:nvSpPr>
        <p:spPr/>
        <p:txBody>
          <a:bodyPr/>
          <a:lstStyle/>
          <a:p>
            <a:r>
              <a:rPr lang="de-DE" dirty="0" err="1"/>
              <a:t>Assess</a:t>
            </a:r>
            <a:r>
              <a:rPr lang="de-DE" dirty="0"/>
              <a:t> </a:t>
            </a:r>
            <a:r>
              <a:rPr lang="de-DE" dirty="0" err="1"/>
              <a:t>the</a:t>
            </a:r>
            <a:r>
              <a:rPr lang="de-DE" dirty="0"/>
              <a:t> </a:t>
            </a:r>
            <a:r>
              <a:rPr lang="de-DE" dirty="0" err="1"/>
              <a:t>situation</a:t>
            </a:r>
            <a:endParaRPr lang="de-DE" dirty="0"/>
          </a:p>
          <a:p>
            <a:r>
              <a:rPr lang="de-DE" dirty="0" err="1"/>
              <a:t>Identifying</a:t>
            </a:r>
            <a:r>
              <a:rPr lang="de-DE" dirty="0"/>
              <a:t> </a:t>
            </a:r>
            <a:r>
              <a:rPr lang="de-DE" dirty="0" err="1"/>
              <a:t>danger</a:t>
            </a:r>
            <a:r>
              <a:rPr lang="de-DE" dirty="0"/>
              <a:t> </a:t>
            </a:r>
            <a:r>
              <a:rPr lang="de-DE" dirty="0" err="1"/>
              <a:t>zones</a:t>
            </a:r>
            <a:endParaRPr lang="de-DE" dirty="0"/>
          </a:p>
          <a:p>
            <a:r>
              <a:rPr lang="en-US" dirty="0"/>
              <a:t>Your own safety and patient safety</a:t>
            </a:r>
          </a:p>
          <a:p>
            <a:r>
              <a:rPr lang="en-US" dirty="0"/>
              <a:t>Further helpers and emergency call</a:t>
            </a:r>
            <a:endParaRPr lang="de-DE" dirty="0"/>
          </a:p>
          <a:p>
            <a:endParaRPr lang="de-AT" dirty="0"/>
          </a:p>
        </p:txBody>
      </p:sp>
      <p:pic>
        <p:nvPicPr>
          <p:cNvPr id="10" name="Bildplatzhalter 9" descr="Ein Bild, das Zeichnung, Text, Darstellung, Clipart enthält.&#10;&#10;KI-generierte Inhalte können fehlerhaft sein.">
            <a:extLst>
              <a:ext uri="{FF2B5EF4-FFF2-40B4-BE49-F238E27FC236}">
                <a16:creationId xmlns:a16="http://schemas.microsoft.com/office/drawing/2014/main" id="{D4C22973-BEB3-19FF-4D2A-99F9AB042C9D}"/>
              </a:ext>
            </a:extLst>
          </p:cNvPr>
          <p:cNvPicPr>
            <a:picLocks noGrp="1" noChangeAspect="1"/>
          </p:cNvPicPr>
          <p:nvPr>
            <p:ph type="pic" sz="quarter" idx="14"/>
          </p:nvPr>
        </p:nvPicPr>
        <p:blipFill>
          <a:blip r:embed="rId2"/>
          <a:srcRect l="1430" r="1430"/>
          <a:stretch>
            <a:fillRect/>
          </a:stretch>
        </p:blipFill>
        <p:spPr>
          <a:xfrm>
            <a:off x="273050" y="1295400"/>
            <a:ext cx="6797675" cy="4664075"/>
          </a:xfrm>
          <a:prstGeom prst="roundRect">
            <a:avLst>
              <a:gd name="adj" fmla="val 2461"/>
            </a:avLst>
          </a:prstGeom>
        </p:spPr>
      </p:pic>
    </p:spTree>
    <p:extLst>
      <p:ext uri="{BB962C8B-B14F-4D97-AF65-F5344CB8AC3E}">
        <p14:creationId xmlns:p14="http://schemas.microsoft.com/office/powerpoint/2010/main" val="401116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t>8</a:t>
            </a:fld>
            <a:endParaRPr lang="de-DE"/>
          </a:p>
        </p:txBody>
      </p:sp>
      <p:sp>
        <p:nvSpPr>
          <p:cNvPr id="3" name="Titel 2"/>
          <p:cNvSpPr>
            <a:spLocks noGrp="1"/>
          </p:cNvSpPr>
          <p:nvPr>
            <p:ph type="title"/>
          </p:nvPr>
        </p:nvSpPr>
        <p:spPr/>
        <p:txBody>
          <a:bodyPr/>
          <a:lstStyle/>
          <a:p>
            <a:r>
              <a:rPr lang="de-DE" dirty="0"/>
              <a:t>Initial </a:t>
            </a:r>
            <a:r>
              <a:rPr lang="de-DE" dirty="0" err="1"/>
              <a:t>assessment</a:t>
            </a:r>
            <a:endParaRPr lang="de-AT" dirty="0"/>
          </a:p>
        </p:txBody>
      </p:sp>
      <p:sp>
        <p:nvSpPr>
          <p:cNvPr id="4" name="Fußzeilenplatzhalter 3"/>
          <p:cNvSpPr>
            <a:spLocks noGrp="1"/>
          </p:cNvSpPr>
          <p:nvPr>
            <p:ph type="ftr" sz="quarter" idx="3"/>
          </p:nvPr>
        </p:nvSpPr>
        <p:spPr/>
        <p:txBody>
          <a:bodyPr/>
          <a:lstStyle/>
          <a:p>
            <a:r>
              <a:rPr lang="en-US" dirty="0"/>
              <a:t>Emergency on ski </a:t>
            </a:r>
            <a:r>
              <a:rPr lang="en-US" dirty="0" err="1"/>
              <a:t>piste</a:t>
            </a:r>
            <a:endParaRPr lang="de-DE" dirty="0"/>
          </a:p>
        </p:txBody>
      </p:sp>
      <p:sp>
        <p:nvSpPr>
          <p:cNvPr id="5" name="Textplatzhalter 4"/>
          <p:cNvSpPr>
            <a:spLocks noGrp="1"/>
          </p:cNvSpPr>
          <p:nvPr>
            <p:ph type="body" sz="quarter" idx="14"/>
          </p:nvPr>
        </p:nvSpPr>
        <p:spPr/>
        <p:txBody>
          <a:bodyPr/>
          <a:lstStyle/>
          <a:p>
            <a:pPr marL="0" indent="0">
              <a:buNone/>
            </a:pPr>
            <a:r>
              <a:rPr lang="de-DE" sz="2800" b="1" dirty="0" err="1"/>
              <a:t>Assess</a:t>
            </a:r>
            <a:r>
              <a:rPr lang="de-DE" sz="2800" b="1" dirty="0"/>
              <a:t> </a:t>
            </a:r>
            <a:r>
              <a:rPr lang="de-DE" sz="2800" b="1" dirty="0" err="1"/>
              <a:t>the</a:t>
            </a:r>
            <a:r>
              <a:rPr lang="de-DE" sz="2800" b="1" dirty="0"/>
              <a:t> </a:t>
            </a:r>
            <a:r>
              <a:rPr lang="de-DE" sz="2800" b="1" dirty="0" err="1"/>
              <a:t>situation</a:t>
            </a:r>
            <a:endParaRPr lang="de-DE" sz="2800" b="1" dirty="0"/>
          </a:p>
          <a:p>
            <a:pPr marL="0" indent="0">
              <a:buNone/>
            </a:pPr>
            <a:endParaRPr lang="de-DE" dirty="0"/>
          </a:p>
          <a:p>
            <a:r>
              <a:rPr lang="de-DE" dirty="0" err="1"/>
              <a:t>What</a:t>
            </a:r>
            <a:r>
              <a:rPr lang="de-DE" dirty="0"/>
              <a:t> </a:t>
            </a:r>
            <a:r>
              <a:rPr lang="de-DE" dirty="0" err="1"/>
              <a:t>happened</a:t>
            </a:r>
            <a:r>
              <a:rPr lang="de-DE" dirty="0"/>
              <a:t>?</a:t>
            </a:r>
          </a:p>
          <a:p>
            <a:endParaRPr lang="de-DE" dirty="0"/>
          </a:p>
          <a:p>
            <a:pPr marL="0" indent="0">
              <a:buNone/>
            </a:pPr>
            <a:r>
              <a:rPr lang="en-US" dirty="0"/>
              <a:t>For example: A skier is lying on a ski path, has lost both skis and is complaining of pain.</a:t>
            </a:r>
            <a:endParaRPr lang="de-AT" dirty="0"/>
          </a:p>
        </p:txBody>
      </p:sp>
    </p:spTree>
    <p:extLst>
      <p:ext uri="{BB962C8B-B14F-4D97-AF65-F5344CB8AC3E}">
        <p14:creationId xmlns:p14="http://schemas.microsoft.com/office/powerpoint/2010/main" val="303496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587C55C-8FD2-3442-83A0-B9DD0B70EC6B}" type="slidenum">
              <a:rPr lang="de-DE" smtClean="0"/>
              <a:t>9</a:t>
            </a:fld>
            <a:endParaRPr lang="de-DE"/>
          </a:p>
        </p:txBody>
      </p:sp>
      <p:sp>
        <p:nvSpPr>
          <p:cNvPr id="3" name="Titel 2"/>
          <p:cNvSpPr>
            <a:spLocks noGrp="1"/>
          </p:cNvSpPr>
          <p:nvPr>
            <p:ph type="title"/>
          </p:nvPr>
        </p:nvSpPr>
        <p:spPr/>
        <p:txBody>
          <a:bodyPr/>
          <a:lstStyle/>
          <a:p>
            <a:r>
              <a:rPr lang="de-DE" dirty="0"/>
              <a:t>Initial </a:t>
            </a:r>
            <a:r>
              <a:rPr lang="de-DE" dirty="0" err="1"/>
              <a:t>assessment</a:t>
            </a:r>
            <a:endParaRPr lang="de-AT" dirty="0"/>
          </a:p>
        </p:txBody>
      </p:sp>
      <p:sp>
        <p:nvSpPr>
          <p:cNvPr id="4" name="Fußzeilenplatzhalter 3"/>
          <p:cNvSpPr>
            <a:spLocks noGrp="1"/>
          </p:cNvSpPr>
          <p:nvPr>
            <p:ph type="ftr" sz="quarter" idx="3"/>
          </p:nvPr>
        </p:nvSpPr>
        <p:spPr/>
        <p:txBody>
          <a:bodyPr/>
          <a:lstStyle/>
          <a:p>
            <a:r>
              <a:rPr lang="en-US" dirty="0"/>
              <a:t>Emergency on ski </a:t>
            </a:r>
            <a:r>
              <a:rPr lang="en-US" dirty="0" err="1"/>
              <a:t>piste</a:t>
            </a:r>
            <a:endParaRPr lang="de-DE" dirty="0"/>
          </a:p>
        </p:txBody>
      </p:sp>
      <p:sp>
        <p:nvSpPr>
          <p:cNvPr id="5" name="Textplatzhalter 4"/>
          <p:cNvSpPr>
            <a:spLocks noGrp="1"/>
          </p:cNvSpPr>
          <p:nvPr>
            <p:ph type="body" sz="quarter" idx="14"/>
          </p:nvPr>
        </p:nvSpPr>
        <p:spPr/>
        <p:txBody>
          <a:bodyPr/>
          <a:lstStyle/>
          <a:p>
            <a:pPr marL="0" indent="0">
              <a:buNone/>
            </a:pPr>
            <a:r>
              <a:rPr lang="de-DE" sz="2800" b="1" dirty="0" err="1"/>
              <a:t>Identifying</a:t>
            </a:r>
            <a:r>
              <a:rPr lang="de-DE" sz="2800" b="1" dirty="0"/>
              <a:t> </a:t>
            </a:r>
            <a:r>
              <a:rPr lang="de-DE" sz="2800" b="1" dirty="0" err="1"/>
              <a:t>danger</a:t>
            </a:r>
            <a:r>
              <a:rPr lang="de-DE" sz="2800" b="1" dirty="0"/>
              <a:t> </a:t>
            </a:r>
            <a:r>
              <a:rPr lang="de-DE" sz="2800" b="1" dirty="0" err="1"/>
              <a:t>zones</a:t>
            </a:r>
            <a:endParaRPr lang="de-DE" sz="2800" b="1" dirty="0"/>
          </a:p>
          <a:p>
            <a:pPr marL="0" indent="0">
              <a:buNone/>
            </a:pPr>
            <a:endParaRPr lang="de-DE" dirty="0"/>
          </a:p>
          <a:p>
            <a:r>
              <a:rPr lang="en-US" dirty="0"/>
              <a:t>Are there any potential dangers for the helper or the accident victim?</a:t>
            </a:r>
          </a:p>
          <a:p>
            <a:pPr marL="0" indent="0">
              <a:buNone/>
            </a:pPr>
            <a:endParaRPr lang="de-DE" dirty="0"/>
          </a:p>
          <a:p>
            <a:pPr marL="0" indent="0">
              <a:buNone/>
            </a:pPr>
            <a:r>
              <a:rPr lang="en-US" dirty="0"/>
              <a:t>For example: other skiers/snowboarders, alpine hazards (off-piste)?</a:t>
            </a:r>
            <a:endParaRPr lang="de-AT" dirty="0"/>
          </a:p>
        </p:txBody>
      </p:sp>
    </p:spTree>
    <p:extLst>
      <p:ext uri="{BB962C8B-B14F-4D97-AF65-F5344CB8AC3E}">
        <p14:creationId xmlns:p14="http://schemas.microsoft.com/office/powerpoint/2010/main" val="427019070"/>
      </p:ext>
    </p:extLst>
  </p:cSld>
  <p:clrMapOvr>
    <a:masterClrMapping/>
  </p:clrMapOvr>
</p:sld>
</file>

<file path=ppt/theme/theme1.xml><?xml version="1.0" encoding="utf-8"?>
<a:theme xmlns:a="http://schemas.openxmlformats.org/drawingml/2006/main" name="Level 2 – Pis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05D783EB-3F07-094D-A2B1-18614819E021}"/>
    </a:ext>
  </a:extLst>
</a:theme>
</file>

<file path=ppt/theme/theme2.xml><?xml version="1.0" encoding="utf-8"?>
<a:theme xmlns:a="http://schemas.openxmlformats.org/drawingml/2006/main" name="Level 1 – Schu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0"/>
          </a:schemeClr>
        </a:solidFill>
        <a:ln w="19050">
          <a:round/>
          <a:extLst>
            <a:ext uri="{C807C97D-BFC1-408E-A445-0C87EB9F89A2}">
              <ask:lineSketchStyleProps xmlns:ask="http://schemas.microsoft.com/office/drawing/2018/sketchyshapes" sd="1219033472">
                <a:custGeom>
                  <a:avLst/>
                  <a:gdLst>
                    <a:gd name="connsiteX0" fmla="*/ 0 w 10515600"/>
                    <a:gd name="connsiteY0" fmla="*/ 201823 h 1210914"/>
                    <a:gd name="connsiteX1" fmla="*/ 201823 w 10515600"/>
                    <a:gd name="connsiteY1" fmla="*/ 0 h 1210914"/>
                    <a:gd name="connsiteX2" fmla="*/ 875953 w 10515600"/>
                    <a:gd name="connsiteY2" fmla="*/ 0 h 1210914"/>
                    <a:gd name="connsiteX3" fmla="*/ 1651203 w 10515600"/>
                    <a:gd name="connsiteY3" fmla="*/ 0 h 1210914"/>
                    <a:gd name="connsiteX4" fmla="*/ 2224214 w 10515600"/>
                    <a:gd name="connsiteY4" fmla="*/ 0 h 1210914"/>
                    <a:gd name="connsiteX5" fmla="*/ 2999464 w 10515600"/>
                    <a:gd name="connsiteY5" fmla="*/ 0 h 1210914"/>
                    <a:gd name="connsiteX6" fmla="*/ 3471355 w 10515600"/>
                    <a:gd name="connsiteY6" fmla="*/ 0 h 1210914"/>
                    <a:gd name="connsiteX7" fmla="*/ 4145485 w 10515600"/>
                    <a:gd name="connsiteY7" fmla="*/ 0 h 1210914"/>
                    <a:gd name="connsiteX8" fmla="*/ 4516257 w 10515600"/>
                    <a:gd name="connsiteY8" fmla="*/ 0 h 1210914"/>
                    <a:gd name="connsiteX9" fmla="*/ 5392626 w 10515600"/>
                    <a:gd name="connsiteY9" fmla="*/ 0 h 1210914"/>
                    <a:gd name="connsiteX10" fmla="*/ 6066756 w 10515600"/>
                    <a:gd name="connsiteY10" fmla="*/ 0 h 1210914"/>
                    <a:gd name="connsiteX11" fmla="*/ 6943126 w 10515600"/>
                    <a:gd name="connsiteY11" fmla="*/ 0 h 1210914"/>
                    <a:gd name="connsiteX12" fmla="*/ 7516136 w 10515600"/>
                    <a:gd name="connsiteY12" fmla="*/ 0 h 1210914"/>
                    <a:gd name="connsiteX13" fmla="*/ 7988028 w 10515600"/>
                    <a:gd name="connsiteY13" fmla="*/ 0 h 1210914"/>
                    <a:gd name="connsiteX14" fmla="*/ 8662158 w 10515600"/>
                    <a:gd name="connsiteY14" fmla="*/ 0 h 1210914"/>
                    <a:gd name="connsiteX15" fmla="*/ 9437408 w 10515600"/>
                    <a:gd name="connsiteY15" fmla="*/ 0 h 1210914"/>
                    <a:gd name="connsiteX16" fmla="*/ 10313777 w 10515600"/>
                    <a:gd name="connsiteY16" fmla="*/ 0 h 1210914"/>
                    <a:gd name="connsiteX17" fmla="*/ 10515600 w 10515600"/>
                    <a:gd name="connsiteY17" fmla="*/ 201823 h 1210914"/>
                    <a:gd name="connsiteX18" fmla="*/ 10515600 w 10515600"/>
                    <a:gd name="connsiteY18" fmla="*/ 613530 h 1210914"/>
                    <a:gd name="connsiteX19" fmla="*/ 10515600 w 10515600"/>
                    <a:gd name="connsiteY19" fmla="*/ 1009091 h 1210914"/>
                    <a:gd name="connsiteX20" fmla="*/ 10313777 w 10515600"/>
                    <a:gd name="connsiteY20" fmla="*/ 1210914 h 1210914"/>
                    <a:gd name="connsiteX21" fmla="*/ 9437408 w 10515600"/>
                    <a:gd name="connsiteY21" fmla="*/ 1210914 h 1210914"/>
                    <a:gd name="connsiteX22" fmla="*/ 9066636 w 10515600"/>
                    <a:gd name="connsiteY22" fmla="*/ 1210914 h 1210914"/>
                    <a:gd name="connsiteX23" fmla="*/ 8594745 w 10515600"/>
                    <a:gd name="connsiteY23" fmla="*/ 1210914 h 1210914"/>
                    <a:gd name="connsiteX24" fmla="*/ 8122854 w 10515600"/>
                    <a:gd name="connsiteY24" fmla="*/ 1210914 h 1210914"/>
                    <a:gd name="connsiteX25" fmla="*/ 7448723 w 10515600"/>
                    <a:gd name="connsiteY25" fmla="*/ 1210914 h 1210914"/>
                    <a:gd name="connsiteX26" fmla="*/ 6774593 w 10515600"/>
                    <a:gd name="connsiteY26" fmla="*/ 1210914 h 1210914"/>
                    <a:gd name="connsiteX27" fmla="*/ 6201582 w 10515600"/>
                    <a:gd name="connsiteY27" fmla="*/ 1210914 h 1210914"/>
                    <a:gd name="connsiteX28" fmla="*/ 5325213 w 10515600"/>
                    <a:gd name="connsiteY28" fmla="*/ 1210914 h 1210914"/>
                    <a:gd name="connsiteX29" fmla="*/ 4853322 w 10515600"/>
                    <a:gd name="connsiteY29" fmla="*/ 1210914 h 1210914"/>
                    <a:gd name="connsiteX30" fmla="*/ 3976952 w 10515600"/>
                    <a:gd name="connsiteY30" fmla="*/ 1210914 h 1210914"/>
                    <a:gd name="connsiteX31" fmla="*/ 3505061 w 10515600"/>
                    <a:gd name="connsiteY31" fmla="*/ 1210914 h 1210914"/>
                    <a:gd name="connsiteX32" fmla="*/ 2729812 w 10515600"/>
                    <a:gd name="connsiteY32" fmla="*/ 1210914 h 1210914"/>
                    <a:gd name="connsiteX33" fmla="*/ 1853442 w 10515600"/>
                    <a:gd name="connsiteY33" fmla="*/ 1210914 h 1210914"/>
                    <a:gd name="connsiteX34" fmla="*/ 1482671 w 10515600"/>
                    <a:gd name="connsiteY34" fmla="*/ 1210914 h 1210914"/>
                    <a:gd name="connsiteX35" fmla="*/ 201823 w 10515600"/>
                    <a:gd name="connsiteY35" fmla="*/ 1210914 h 1210914"/>
                    <a:gd name="connsiteX36" fmla="*/ 0 w 10515600"/>
                    <a:gd name="connsiteY36" fmla="*/ 1009091 h 1210914"/>
                    <a:gd name="connsiteX37" fmla="*/ 0 w 10515600"/>
                    <a:gd name="connsiteY37" fmla="*/ 621602 h 1210914"/>
                    <a:gd name="connsiteX38" fmla="*/ 0 w 10515600"/>
                    <a:gd name="connsiteY38" fmla="*/ 201823 h 121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5600" h="1210914" fill="none" extrusionOk="0">
                      <a:moveTo>
                        <a:pt x="0" y="201823"/>
                      </a:moveTo>
                      <a:cubicBezTo>
                        <a:pt x="7140" y="108712"/>
                        <a:pt x="114011" y="11003"/>
                        <a:pt x="201823" y="0"/>
                      </a:cubicBezTo>
                      <a:cubicBezTo>
                        <a:pt x="428658" y="-21534"/>
                        <a:pt x="717236" y="911"/>
                        <a:pt x="875953" y="0"/>
                      </a:cubicBezTo>
                      <a:cubicBezTo>
                        <a:pt x="1034670" y="-911"/>
                        <a:pt x="1352095" y="-16351"/>
                        <a:pt x="1651203" y="0"/>
                      </a:cubicBezTo>
                      <a:cubicBezTo>
                        <a:pt x="1950311" y="16351"/>
                        <a:pt x="1961421" y="18768"/>
                        <a:pt x="2224214" y="0"/>
                      </a:cubicBezTo>
                      <a:cubicBezTo>
                        <a:pt x="2487007" y="-18768"/>
                        <a:pt x="2809281" y="-31748"/>
                        <a:pt x="2999464" y="0"/>
                      </a:cubicBezTo>
                      <a:cubicBezTo>
                        <a:pt x="3189647" y="31748"/>
                        <a:pt x="3264380" y="-14858"/>
                        <a:pt x="3471355" y="0"/>
                      </a:cubicBezTo>
                      <a:cubicBezTo>
                        <a:pt x="3678330" y="14858"/>
                        <a:pt x="3931067" y="-26708"/>
                        <a:pt x="4145485" y="0"/>
                      </a:cubicBezTo>
                      <a:cubicBezTo>
                        <a:pt x="4359903" y="26708"/>
                        <a:pt x="4369374" y="12700"/>
                        <a:pt x="4516257" y="0"/>
                      </a:cubicBezTo>
                      <a:cubicBezTo>
                        <a:pt x="4663140" y="-12700"/>
                        <a:pt x="5052676" y="-25345"/>
                        <a:pt x="5392626" y="0"/>
                      </a:cubicBezTo>
                      <a:cubicBezTo>
                        <a:pt x="5732576" y="25345"/>
                        <a:pt x="5773523" y="-346"/>
                        <a:pt x="6066756" y="0"/>
                      </a:cubicBezTo>
                      <a:cubicBezTo>
                        <a:pt x="6359989" y="346"/>
                        <a:pt x="6663464" y="1819"/>
                        <a:pt x="6943126" y="0"/>
                      </a:cubicBezTo>
                      <a:cubicBezTo>
                        <a:pt x="7222788" y="-1819"/>
                        <a:pt x="7347938" y="-27267"/>
                        <a:pt x="7516136" y="0"/>
                      </a:cubicBezTo>
                      <a:cubicBezTo>
                        <a:pt x="7684334" y="27267"/>
                        <a:pt x="7756670" y="-20978"/>
                        <a:pt x="7988028" y="0"/>
                      </a:cubicBezTo>
                      <a:cubicBezTo>
                        <a:pt x="8219386" y="20978"/>
                        <a:pt x="8426600" y="-21816"/>
                        <a:pt x="8662158" y="0"/>
                      </a:cubicBezTo>
                      <a:cubicBezTo>
                        <a:pt x="8897716" y="21816"/>
                        <a:pt x="9119640" y="15194"/>
                        <a:pt x="9437408" y="0"/>
                      </a:cubicBezTo>
                      <a:cubicBezTo>
                        <a:pt x="9755176" y="-15194"/>
                        <a:pt x="10078242" y="-11695"/>
                        <a:pt x="10313777" y="0"/>
                      </a:cubicBezTo>
                      <a:cubicBezTo>
                        <a:pt x="10424860" y="5764"/>
                        <a:pt x="10508564" y="84192"/>
                        <a:pt x="10515600" y="201823"/>
                      </a:cubicBezTo>
                      <a:cubicBezTo>
                        <a:pt x="10496627" y="302594"/>
                        <a:pt x="10498140" y="523955"/>
                        <a:pt x="10515600" y="613530"/>
                      </a:cubicBezTo>
                      <a:cubicBezTo>
                        <a:pt x="10533060" y="703105"/>
                        <a:pt x="10509217" y="869436"/>
                        <a:pt x="10515600" y="1009091"/>
                      </a:cubicBezTo>
                      <a:cubicBezTo>
                        <a:pt x="10517088" y="1101712"/>
                        <a:pt x="10422401" y="1215038"/>
                        <a:pt x="10313777" y="1210914"/>
                      </a:cubicBezTo>
                      <a:cubicBezTo>
                        <a:pt x="10053175" y="1201158"/>
                        <a:pt x="9674733" y="1190118"/>
                        <a:pt x="9437408" y="1210914"/>
                      </a:cubicBezTo>
                      <a:cubicBezTo>
                        <a:pt x="9200083" y="1231710"/>
                        <a:pt x="9215584" y="1211089"/>
                        <a:pt x="9066636" y="1210914"/>
                      </a:cubicBezTo>
                      <a:cubicBezTo>
                        <a:pt x="8917688" y="1210739"/>
                        <a:pt x="8790641" y="1203417"/>
                        <a:pt x="8594745" y="1210914"/>
                      </a:cubicBezTo>
                      <a:cubicBezTo>
                        <a:pt x="8398849" y="1218411"/>
                        <a:pt x="8279550" y="1208450"/>
                        <a:pt x="8122854" y="1210914"/>
                      </a:cubicBezTo>
                      <a:cubicBezTo>
                        <a:pt x="7966158" y="1213378"/>
                        <a:pt x="7645028" y="1194399"/>
                        <a:pt x="7448723" y="1210914"/>
                      </a:cubicBezTo>
                      <a:cubicBezTo>
                        <a:pt x="7252418" y="1227429"/>
                        <a:pt x="6976415" y="1177701"/>
                        <a:pt x="6774593" y="1210914"/>
                      </a:cubicBezTo>
                      <a:cubicBezTo>
                        <a:pt x="6572771" y="1244128"/>
                        <a:pt x="6428038" y="1208040"/>
                        <a:pt x="6201582" y="1210914"/>
                      </a:cubicBezTo>
                      <a:cubicBezTo>
                        <a:pt x="5975126" y="1213788"/>
                        <a:pt x="5761510" y="1171519"/>
                        <a:pt x="5325213" y="1210914"/>
                      </a:cubicBezTo>
                      <a:cubicBezTo>
                        <a:pt x="4888916" y="1250309"/>
                        <a:pt x="4963516" y="1213478"/>
                        <a:pt x="4853322" y="1210914"/>
                      </a:cubicBezTo>
                      <a:cubicBezTo>
                        <a:pt x="4743128" y="1208350"/>
                        <a:pt x="4285519" y="1229623"/>
                        <a:pt x="3976952" y="1210914"/>
                      </a:cubicBezTo>
                      <a:cubicBezTo>
                        <a:pt x="3668385" y="1192206"/>
                        <a:pt x="3603621" y="1191172"/>
                        <a:pt x="3505061" y="1210914"/>
                      </a:cubicBezTo>
                      <a:cubicBezTo>
                        <a:pt x="3406501" y="1230656"/>
                        <a:pt x="3048236" y="1226751"/>
                        <a:pt x="2729812" y="1210914"/>
                      </a:cubicBezTo>
                      <a:cubicBezTo>
                        <a:pt x="2411388" y="1195077"/>
                        <a:pt x="2058856" y="1189439"/>
                        <a:pt x="1853442" y="1210914"/>
                      </a:cubicBezTo>
                      <a:cubicBezTo>
                        <a:pt x="1648028" y="1232390"/>
                        <a:pt x="1604021" y="1228013"/>
                        <a:pt x="1482671" y="1210914"/>
                      </a:cubicBezTo>
                      <a:cubicBezTo>
                        <a:pt x="1361321" y="1193815"/>
                        <a:pt x="491519" y="1274954"/>
                        <a:pt x="201823" y="1210914"/>
                      </a:cubicBezTo>
                      <a:cubicBezTo>
                        <a:pt x="93188" y="1206688"/>
                        <a:pt x="-14782" y="1127451"/>
                        <a:pt x="0" y="1009091"/>
                      </a:cubicBezTo>
                      <a:cubicBezTo>
                        <a:pt x="-6942" y="920121"/>
                        <a:pt x="4587" y="761797"/>
                        <a:pt x="0" y="621602"/>
                      </a:cubicBezTo>
                      <a:cubicBezTo>
                        <a:pt x="-4587" y="481407"/>
                        <a:pt x="-7580" y="329750"/>
                        <a:pt x="0" y="201823"/>
                      </a:cubicBezTo>
                      <a:close/>
                    </a:path>
                    <a:path w="10515600" h="1210914" stroke="0" extrusionOk="0">
                      <a:moveTo>
                        <a:pt x="0" y="201823"/>
                      </a:moveTo>
                      <a:cubicBezTo>
                        <a:pt x="-13674" y="81925"/>
                        <a:pt x="78524" y="4442"/>
                        <a:pt x="201823" y="0"/>
                      </a:cubicBezTo>
                      <a:cubicBezTo>
                        <a:pt x="584173" y="-30411"/>
                        <a:pt x="742036" y="-17478"/>
                        <a:pt x="1078192" y="0"/>
                      </a:cubicBezTo>
                      <a:cubicBezTo>
                        <a:pt x="1414348" y="17478"/>
                        <a:pt x="1387098" y="-21280"/>
                        <a:pt x="1651203" y="0"/>
                      </a:cubicBezTo>
                      <a:cubicBezTo>
                        <a:pt x="1915308" y="21280"/>
                        <a:pt x="1959339" y="-19892"/>
                        <a:pt x="2123094" y="0"/>
                      </a:cubicBezTo>
                      <a:cubicBezTo>
                        <a:pt x="2286849" y="19892"/>
                        <a:pt x="2524192" y="-9421"/>
                        <a:pt x="2898344" y="0"/>
                      </a:cubicBezTo>
                      <a:cubicBezTo>
                        <a:pt x="3272496" y="9421"/>
                        <a:pt x="3209812" y="-6347"/>
                        <a:pt x="3471355" y="0"/>
                      </a:cubicBezTo>
                      <a:cubicBezTo>
                        <a:pt x="3732898" y="6347"/>
                        <a:pt x="4019836" y="-22854"/>
                        <a:pt x="4347724" y="0"/>
                      </a:cubicBezTo>
                      <a:cubicBezTo>
                        <a:pt x="4675612" y="22854"/>
                        <a:pt x="4629438" y="3920"/>
                        <a:pt x="4819615" y="0"/>
                      </a:cubicBezTo>
                      <a:cubicBezTo>
                        <a:pt x="5009792" y="-3920"/>
                        <a:pt x="5398541" y="-42475"/>
                        <a:pt x="5695985" y="0"/>
                      </a:cubicBezTo>
                      <a:cubicBezTo>
                        <a:pt x="5993429" y="42475"/>
                        <a:pt x="5883825" y="-17362"/>
                        <a:pt x="6066756" y="0"/>
                      </a:cubicBezTo>
                      <a:cubicBezTo>
                        <a:pt x="6249687" y="17362"/>
                        <a:pt x="6430030" y="-13893"/>
                        <a:pt x="6740887" y="0"/>
                      </a:cubicBezTo>
                      <a:cubicBezTo>
                        <a:pt x="7051744" y="13893"/>
                        <a:pt x="7116026" y="25819"/>
                        <a:pt x="7415017" y="0"/>
                      </a:cubicBezTo>
                      <a:cubicBezTo>
                        <a:pt x="7714008" y="-25819"/>
                        <a:pt x="7709977" y="11814"/>
                        <a:pt x="7988028" y="0"/>
                      </a:cubicBezTo>
                      <a:cubicBezTo>
                        <a:pt x="8266079" y="-11814"/>
                        <a:pt x="8576669" y="-11875"/>
                        <a:pt x="8864397" y="0"/>
                      </a:cubicBezTo>
                      <a:cubicBezTo>
                        <a:pt x="9152125" y="11875"/>
                        <a:pt x="9327531" y="22209"/>
                        <a:pt x="9740766" y="0"/>
                      </a:cubicBezTo>
                      <a:cubicBezTo>
                        <a:pt x="10154001" y="-22209"/>
                        <a:pt x="10196410" y="5146"/>
                        <a:pt x="10313777" y="0"/>
                      </a:cubicBezTo>
                      <a:cubicBezTo>
                        <a:pt x="10409375" y="-14949"/>
                        <a:pt x="10503949" y="72942"/>
                        <a:pt x="10515600" y="201823"/>
                      </a:cubicBezTo>
                      <a:cubicBezTo>
                        <a:pt x="10512161" y="340434"/>
                        <a:pt x="10502897" y="427695"/>
                        <a:pt x="10515600" y="613530"/>
                      </a:cubicBezTo>
                      <a:cubicBezTo>
                        <a:pt x="10528303" y="799365"/>
                        <a:pt x="10514972" y="881938"/>
                        <a:pt x="10515600" y="1009091"/>
                      </a:cubicBezTo>
                      <a:cubicBezTo>
                        <a:pt x="10506941" y="1120912"/>
                        <a:pt x="10433636" y="1195780"/>
                        <a:pt x="10313777" y="1210914"/>
                      </a:cubicBezTo>
                      <a:cubicBezTo>
                        <a:pt x="9947575" y="1183755"/>
                        <a:pt x="9714192" y="1197585"/>
                        <a:pt x="9538527" y="1210914"/>
                      </a:cubicBezTo>
                      <a:cubicBezTo>
                        <a:pt x="9362862" y="1224244"/>
                        <a:pt x="9172926" y="1211474"/>
                        <a:pt x="9066636" y="1210914"/>
                      </a:cubicBezTo>
                      <a:cubicBezTo>
                        <a:pt x="8960346" y="1210354"/>
                        <a:pt x="8699007" y="1221702"/>
                        <a:pt x="8392506" y="1210914"/>
                      </a:cubicBezTo>
                      <a:cubicBezTo>
                        <a:pt x="8086005" y="1200127"/>
                        <a:pt x="8108766" y="1218017"/>
                        <a:pt x="8021734" y="1210914"/>
                      </a:cubicBezTo>
                      <a:cubicBezTo>
                        <a:pt x="7934702" y="1203811"/>
                        <a:pt x="7731912" y="1221695"/>
                        <a:pt x="7650962" y="1210914"/>
                      </a:cubicBezTo>
                      <a:cubicBezTo>
                        <a:pt x="7570012" y="1200133"/>
                        <a:pt x="7220930" y="1206898"/>
                        <a:pt x="6976832" y="1210914"/>
                      </a:cubicBezTo>
                      <a:cubicBezTo>
                        <a:pt x="6732734" y="1214931"/>
                        <a:pt x="6673162" y="1197847"/>
                        <a:pt x="6504941" y="1210914"/>
                      </a:cubicBezTo>
                      <a:cubicBezTo>
                        <a:pt x="6336720" y="1223981"/>
                        <a:pt x="6043224" y="1186104"/>
                        <a:pt x="5729691" y="1210914"/>
                      </a:cubicBezTo>
                      <a:cubicBezTo>
                        <a:pt x="5416158" y="1235725"/>
                        <a:pt x="5441440" y="1192450"/>
                        <a:pt x="5257800" y="1210914"/>
                      </a:cubicBezTo>
                      <a:cubicBezTo>
                        <a:pt x="5074160" y="1229378"/>
                        <a:pt x="4745752" y="1247361"/>
                        <a:pt x="4482550" y="1210914"/>
                      </a:cubicBezTo>
                      <a:cubicBezTo>
                        <a:pt x="4219348" y="1174468"/>
                        <a:pt x="4187079" y="1209168"/>
                        <a:pt x="4111779" y="1210914"/>
                      </a:cubicBezTo>
                      <a:cubicBezTo>
                        <a:pt x="4036479" y="1212660"/>
                        <a:pt x="3649666" y="1224253"/>
                        <a:pt x="3336529" y="1210914"/>
                      </a:cubicBezTo>
                      <a:cubicBezTo>
                        <a:pt x="3023392" y="1197576"/>
                        <a:pt x="3075940" y="1201947"/>
                        <a:pt x="2864638" y="1210914"/>
                      </a:cubicBezTo>
                      <a:cubicBezTo>
                        <a:pt x="2653336" y="1219881"/>
                        <a:pt x="2643420" y="1207650"/>
                        <a:pt x="2493866" y="1210914"/>
                      </a:cubicBezTo>
                      <a:cubicBezTo>
                        <a:pt x="2344312" y="1214178"/>
                        <a:pt x="2219254" y="1223118"/>
                        <a:pt x="2021975" y="1210914"/>
                      </a:cubicBezTo>
                      <a:cubicBezTo>
                        <a:pt x="1824696" y="1198710"/>
                        <a:pt x="1577151" y="1232291"/>
                        <a:pt x="1246725" y="1210914"/>
                      </a:cubicBezTo>
                      <a:cubicBezTo>
                        <a:pt x="916299" y="1189538"/>
                        <a:pt x="959638" y="1218911"/>
                        <a:pt x="774834" y="1210914"/>
                      </a:cubicBezTo>
                      <a:cubicBezTo>
                        <a:pt x="590030" y="1202917"/>
                        <a:pt x="428003" y="1231606"/>
                        <a:pt x="201823" y="1210914"/>
                      </a:cubicBezTo>
                      <a:cubicBezTo>
                        <a:pt x="108952" y="1214601"/>
                        <a:pt x="-7232" y="1125224"/>
                        <a:pt x="0" y="1009091"/>
                      </a:cubicBezTo>
                      <a:cubicBezTo>
                        <a:pt x="-13730" y="860032"/>
                        <a:pt x="-16998" y="685362"/>
                        <a:pt x="0" y="597384"/>
                      </a:cubicBezTo>
                      <a:cubicBezTo>
                        <a:pt x="16998" y="509406"/>
                        <a:pt x="-4170" y="360232"/>
                        <a:pt x="0" y="201823"/>
                      </a:cubicBezTo>
                      <a:close/>
                    </a:path>
                  </a:pathLst>
                </a:custGeom>
                <ask:type>
                  <ask:lineSketchNone/>
                </ask:type>
              </ask:lineSketchStyleProps>
            </a:ext>
          </a:extLst>
        </a:ln>
      </a:spPr>
      <a:bodyPr lIns="180000" rIns="90000" rtlCol="0" anchor="ctr"/>
      <a:lstStyle>
        <a:defPPr algn="l">
          <a:defRPr sz="40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wd_snowinstitute_download-vorlage_V1" id="{9DDC5136-AC93-9543-96D0-F82B91AB92B9}" vid="{C9DE7FD1-5A23-4040-BC14-794FFF3DEA5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lwd_snowinstitute_download-vorlage_V1</Template>
  <TotalTime>0</TotalTime>
  <Words>1741</Words>
  <Application>Microsoft Office PowerPoint</Application>
  <PresentationFormat>Breitbild</PresentationFormat>
  <Paragraphs>280</Paragraphs>
  <Slides>30</Slides>
  <Notes>21</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30</vt:i4>
      </vt:variant>
    </vt:vector>
  </HeadingPairs>
  <TitlesOfParts>
    <vt:vector size="35" baseType="lpstr">
      <vt:lpstr>Arial</vt:lpstr>
      <vt:lpstr>Calibri</vt:lpstr>
      <vt:lpstr>Wingdings</vt:lpstr>
      <vt:lpstr>Level 2 – Piste</vt:lpstr>
      <vt:lpstr>Level 1 – Schule</vt:lpstr>
      <vt:lpstr>Emergency on the ski slope</vt:lpstr>
      <vt:lpstr>PowerPoint-Präsentation</vt:lpstr>
      <vt:lpstr>PowerPoint-Präsentation</vt:lpstr>
      <vt:lpstr>10 for 10</vt:lpstr>
      <vt:lpstr>What would you do if your friend got injured on the slopes?</vt:lpstr>
      <vt:lpstr>PowerPoint-Präsentation</vt:lpstr>
      <vt:lpstr>Initial assessment</vt:lpstr>
      <vt:lpstr>Initial assessment</vt:lpstr>
      <vt:lpstr>Initial assessment</vt:lpstr>
      <vt:lpstr>Initial assessment</vt:lpstr>
      <vt:lpstr>Initial assessment</vt:lpstr>
      <vt:lpstr>PowerPoint-Präsentation</vt:lpstr>
      <vt:lpstr>Securing the accident site</vt:lpstr>
      <vt:lpstr>PowerPoint-Präsentation</vt:lpstr>
      <vt:lpstr>Who knows the emergency numbers?</vt:lpstr>
      <vt:lpstr>Emergency call</vt:lpstr>
      <vt:lpstr>Emergency call</vt:lpstr>
      <vt:lpstr>PowerPoint-Präsentation</vt:lpstr>
      <vt:lpstr>First aid measures : cABCDE-Scheme</vt:lpstr>
      <vt:lpstr>First aid measures</vt:lpstr>
      <vt:lpstr>First aid measures</vt:lpstr>
      <vt:lpstr>First aid measures</vt:lpstr>
      <vt:lpstr>First aid measures</vt:lpstr>
      <vt:lpstr>First aid measures</vt:lpstr>
      <vt:lpstr>First aid measures</vt:lpstr>
      <vt:lpstr>PowerPoint-Präsentation</vt:lpstr>
      <vt:lpstr>Support the ski patroler</vt:lpstr>
      <vt:lpstr>PowerPoint-Präsentation</vt:lpstr>
      <vt:lpstr>Conclusion</vt:lpstr>
      <vt:lpstr>Have fun on the slopes! </vt:lpstr>
    </vt:vector>
  </TitlesOfParts>
  <Company>Land Tirol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Risikobewusstes  Freeriden</dc:title>
  <dc:creator>TSCHANHENZ Tamara</dc:creator>
  <cp:lastModifiedBy>STRUTZMANN Carolin</cp:lastModifiedBy>
  <cp:revision>85</cp:revision>
  <dcterms:created xsi:type="dcterms:W3CDTF">2023-08-17T09:47:44Z</dcterms:created>
  <dcterms:modified xsi:type="dcterms:W3CDTF">2025-09-10T09:17:40Z</dcterms:modified>
</cp:coreProperties>
</file>