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 id="2147483664" r:id="rId2"/>
  </p:sldMasterIdLst>
  <p:notesMasterIdLst>
    <p:notesMasterId r:id="rId23"/>
  </p:notesMasterIdLst>
  <p:sldIdLst>
    <p:sldId id="256" r:id="rId3"/>
    <p:sldId id="257" r:id="rId4"/>
    <p:sldId id="306" r:id="rId5"/>
    <p:sldId id="288" r:id="rId6"/>
    <p:sldId id="290" r:id="rId7"/>
    <p:sldId id="307" r:id="rId8"/>
    <p:sldId id="292" r:id="rId9"/>
    <p:sldId id="301" r:id="rId10"/>
    <p:sldId id="308" r:id="rId11"/>
    <p:sldId id="294" r:id="rId12"/>
    <p:sldId id="309" r:id="rId13"/>
    <p:sldId id="296" r:id="rId14"/>
    <p:sldId id="297" r:id="rId15"/>
    <p:sldId id="300" r:id="rId16"/>
    <p:sldId id="303" r:id="rId17"/>
    <p:sldId id="298" r:id="rId18"/>
    <p:sldId id="302" r:id="rId19"/>
    <p:sldId id="299" r:id="rId20"/>
    <p:sldId id="304" r:id="rId21"/>
    <p:sldId id="305" r:id="rId2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SCHANHENZ Tamara" initials="TT" lastIdx="3" clrIdx="0">
    <p:extLst>
      <p:ext uri="{19B8F6BF-5375-455C-9EA6-DF929625EA0E}">
        <p15:presenceInfo xmlns:p15="http://schemas.microsoft.com/office/powerpoint/2012/main" userId="TSCHANHENZ Tama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FF01"/>
    <a:srgbClr val="8FF5DF"/>
    <a:srgbClr val="7834FF"/>
    <a:srgbClr val="173252"/>
    <a:srgbClr val="E0DBC7"/>
    <a:srgbClr val="EFEC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7E611A-3AF7-4A5F-A32F-A2AE81F0B52B}" v="1" dt="2025-09-17T06:10:39.4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83400" autoAdjust="0"/>
  </p:normalViewPr>
  <p:slideViewPr>
    <p:cSldViewPr snapToGrid="0">
      <p:cViewPr varScale="1">
        <p:scale>
          <a:sx n="76" d="100"/>
          <a:sy n="76" d="100"/>
        </p:scale>
        <p:origin x="104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ra Tschanhenz" userId="d7bfb3cc3670db0e" providerId="LiveId" clId="{3A21733C-0464-4B52-940B-FAF804C27144}"/>
    <pc:docChg chg="custSel modSld">
      <pc:chgData name="Tamara Tschanhenz" userId="d7bfb3cc3670db0e" providerId="LiveId" clId="{3A21733C-0464-4B52-940B-FAF804C27144}" dt="2025-09-17T06:10:40.863" v="2" actId="27614"/>
      <pc:docMkLst>
        <pc:docMk/>
      </pc:docMkLst>
      <pc:sldChg chg="addSp delSp modSp mod">
        <pc:chgData name="Tamara Tschanhenz" userId="d7bfb3cc3670db0e" providerId="LiveId" clId="{3A21733C-0464-4B52-940B-FAF804C27144}" dt="2025-09-17T06:10:40.863" v="2" actId="27614"/>
        <pc:sldMkLst>
          <pc:docMk/>
          <pc:sldMk cId="687539107" sldId="292"/>
        </pc:sldMkLst>
        <pc:spChg chg="add del mod">
          <ac:chgData name="Tamara Tschanhenz" userId="d7bfb3cc3670db0e" providerId="LiveId" clId="{3A21733C-0464-4B52-940B-FAF804C27144}" dt="2025-09-17T06:10:39.466" v="1" actId="931"/>
          <ac:spMkLst>
            <pc:docMk/>
            <pc:sldMk cId="687539107" sldId="292"/>
            <ac:spMk id="8" creationId="{D9149FE6-3C00-4E23-6C4D-14EDBBCD2D16}"/>
          </ac:spMkLst>
        </pc:spChg>
        <pc:picChg chg="del">
          <ac:chgData name="Tamara Tschanhenz" userId="d7bfb3cc3670db0e" providerId="LiveId" clId="{3A21733C-0464-4B52-940B-FAF804C27144}" dt="2025-09-17T06:09:51.186" v="0" actId="478"/>
          <ac:picMkLst>
            <pc:docMk/>
            <pc:sldMk cId="687539107" sldId="292"/>
            <ac:picMk id="10" creationId="{5BFAE86E-5A7C-F783-1C56-DADABA952AF0}"/>
          </ac:picMkLst>
        </pc:picChg>
        <pc:picChg chg="add mod">
          <ac:chgData name="Tamara Tschanhenz" userId="d7bfb3cc3670db0e" providerId="LiveId" clId="{3A21733C-0464-4B52-940B-FAF804C27144}" dt="2025-09-17T06:10:40.863" v="2" actId="27614"/>
          <ac:picMkLst>
            <pc:docMk/>
            <pc:sldMk cId="687539107" sldId="292"/>
            <ac:picMk id="11" creationId="{5B98DFB5-E856-3977-3FA0-E38E13FE07DF}"/>
          </ac:picMkLst>
        </pc:picChg>
      </pc:sldChg>
    </pc:docChg>
  </pc:docChgLst>
  <pc:docChgLst>
    <pc:chgData name="Tamara Tschanhenz" userId="d7bfb3cc3670db0e" providerId="LiveId" clId="{A41304E0-0695-40D5-B315-D2F1B22A27A5}"/>
    <pc:docChg chg="undo custSel addSld delSld modSld">
      <pc:chgData name="Tamara Tschanhenz" userId="d7bfb3cc3670db0e" providerId="LiveId" clId="{A41304E0-0695-40D5-B315-D2F1B22A27A5}" dt="2025-08-07T09:45:43.885" v="330" actId="20577"/>
      <pc:docMkLst>
        <pc:docMk/>
      </pc:docMkLst>
      <pc:sldChg chg="modSp mod">
        <pc:chgData name="Tamara Tschanhenz" userId="d7bfb3cc3670db0e" providerId="LiveId" clId="{A41304E0-0695-40D5-B315-D2F1B22A27A5}" dt="2025-08-07T09:39:46.046" v="294" actId="20577"/>
        <pc:sldMkLst>
          <pc:docMk/>
          <pc:sldMk cId="3066935313" sldId="256"/>
        </pc:sldMkLst>
      </pc:sldChg>
      <pc:sldChg chg="addSp delSp modSp mod">
        <pc:chgData name="Tamara Tschanhenz" userId="d7bfb3cc3670db0e" providerId="LiveId" clId="{A41304E0-0695-40D5-B315-D2F1B22A27A5}" dt="2025-08-04T11:17:57.959" v="8" actId="22"/>
        <pc:sldMkLst>
          <pc:docMk/>
          <pc:sldMk cId="2004768910" sldId="257"/>
        </pc:sldMkLst>
      </pc:sldChg>
      <pc:sldChg chg="modSp del mod">
        <pc:chgData name="Tamara Tschanhenz" userId="d7bfb3cc3670db0e" providerId="LiveId" clId="{A41304E0-0695-40D5-B315-D2F1B22A27A5}" dt="2025-08-04T11:20:30.019" v="15" actId="47"/>
        <pc:sldMkLst>
          <pc:docMk/>
          <pc:sldMk cId="2697200465" sldId="287"/>
        </pc:sldMkLst>
      </pc:sldChg>
      <pc:sldChg chg="modSp mod modNotesTx">
        <pc:chgData name="Tamara Tschanhenz" userId="d7bfb3cc3670db0e" providerId="LiveId" clId="{A41304E0-0695-40D5-B315-D2F1B22A27A5}" dt="2025-08-04T11:42:43.263" v="75"/>
        <pc:sldMkLst>
          <pc:docMk/>
          <pc:sldMk cId="1386654993" sldId="288"/>
        </pc:sldMkLst>
      </pc:sldChg>
      <pc:sldChg chg="modSp mod modNotesTx">
        <pc:chgData name="Tamara Tschanhenz" userId="d7bfb3cc3670db0e" providerId="LiveId" clId="{A41304E0-0695-40D5-B315-D2F1B22A27A5}" dt="2025-08-04T11:42:45.664" v="76"/>
        <pc:sldMkLst>
          <pc:docMk/>
          <pc:sldMk cId="522983740" sldId="290"/>
        </pc:sldMkLst>
      </pc:sldChg>
      <pc:sldChg chg="del">
        <pc:chgData name="Tamara Tschanhenz" userId="d7bfb3cc3670db0e" providerId="LiveId" clId="{A41304E0-0695-40D5-B315-D2F1B22A27A5}" dt="2025-08-04T11:42:51.113" v="78" actId="47"/>
        <pc:sldMkLst>
          <pc:docMk/>
          <pc:sldMk cId="2873518228" sldId="291"/>
        </pc:sldMkLst>
      </pc:sldChg>
      <pc:sldChg chg="addSp delSp modSp mod modNotesTx">
        <pc:chgData name="Tamara Tschanhenz" userId="d7bfb3cc3670db0e" providerId="LiveId" clId="{A41304E0-0695-40D5-B315-D2F1B22A27A5}" dt="2025-08-07T09:40:32.099" v="298"/>
        <pc:sldMkLst>
          <pc:docMk/>
          <pc:sldMk cId="687539107" sldId="292"/>
        </pc:sldMkLst>
      </pc:sldChg>
      <pc:sldChg chg="del">
        <pc:chgData name="Tamara Tschanhenz" userId="d7bfb3cc3670db0e" providerId="LiveId" clId="{A41304E0-0695-40D5-B315-D2F1B22A27A5}" dt="2025-08-04T11:48:23.625" v="108" actId="47"/>
        <pc:sldMkLst>
          <pc:docMk/>
          <pc:sldMk cId="802407352" sldId="293"/>
        </pc:sldMkLst>
      </pc:sldChg>
      <pc:sldChg chg="modSp mod modNotesTx">
        <pc:chgData name="Tamara Tschanhenz" userId="d7bfb3cc3670db0e" providerId="LiveId" clId="{A41304E0-0695-40D5-B315-D2F1B22A27A5}" dt="2025-08-07T09:40:26.916" v="296"/>
        <pc:sldMkLst>
          <pc:docMk/>
          <pc:sldMk cId="1954141575" sldId="294"/>
        </pc:sldMkLst>
      </pc:sldChg>
      <pc:sldChg chg="del">
        <pc:chgData name="Tamara Tschanhenz" userId="d7bfb3cc3670db0e" providerId="LiveId" clId="{A41304E0-0695-40D5-B315-D2F1B22A27A5}" dt="2025-08-05T06:36:52.602" v="119" actId="47"/>
        <pc:sldMkLst>
          <pc:docMk/>
          <pc:sldMk cId="416569926" sldId="295"/>
        </pc:sldMkLst>
      </pc:sldChg>
      <pc:sldChg chg="modSp mod">
        <pc:chgData name="Tamara Tschanhenz" userId="d7bfb3cc3670db0e" providerId="LiveId" clId="{A41304E0-0695-40D5-B315-D2F1B22A27A5}" dt="2025-08-05T06:46:28.851" v="212"/>
        <pc:sldMkLst>
          <pc:docMk/>
          <pc:sldMk cId="3496077534" sldId="296"/>
        </pc:sldMkLst>
      </pc:sldChg>
      <pc:sldChg chg="addSp delSp modSp mod modNotesTx">
        <pc:chgData name="Tamara Tschanhenz" userId="d7bfb3cc3670db0e" providerId="LiveId" clId="{A41304E0-0695-40D5-B315-D2F1B22A27A5}" dt="2025-08-07T09:44:01.713" v="317" actId="1076"/>
        <pc:sldMkLst>
          <pc:docMk/>
          <pc:sldMk cId="1475226565" sldId="297"/>
        </pc:sldMkLst>
      </pc:sldChg>
      <pc:sldChg chg="modSp mod modNotesTx">
        <pc:chgData name="Tamara Tschanhenz" userId="d7bfb3cc3670db0e" providerId="LiveId" clId="{A41304E0-0695-40D5-B315-D2F1B22A27A5}" dt="2025-08-05T06:50:25.979" v="247" actId="20577"/>
        <pc:sldMkLst>
          <pc:docMk/>
          <pc:sldMk cId="2289812253" sldId="298"/>
        </pc:sldMkLst>
      </pc:sldChg>
      <pc:sldChg chg="addSp delSp modSp mod">
        <pc:chgData name="Tamara Tschanhenz" userId="d7bfb3cc3670db0e" providerId="LiveId" clId="{A41304E0-0695-40D5-B315-D2F1B22A27A5}" dt="2025-08-07T09:44:45.077" v="320" actId="27614"/>
        <pc:sldMkLst>
          <pc:docMk/>
          <pc:sldMk cId="2653939818" sldId="299"/>
        </pc:sldMkLst>
      </pc:sldChg>
      <pc:sldChg chg="modSp mod modNotesTx">
        <pc:chgData name="Tamara Tschanhenz" userId="d7bfb3cc3670db0e" providerId="LiveId" clId="{A41304E0-0695-40D5-B315-D2F1B22A27A5}" dt="2025-08-05T06:48:39.443" v="226" actId="20577"/>
        <pc:sldMkLst>
          <pc:docMk/>
          <pc:sldMk cId="259905479" sldId="300"/>
        </pc:sldMkLst>
      </pc:sldChg>
      <pc:sldChg chg="modSp mod">
        <pc:chgData name="Tamara Tschanhenz" userId="d7bfb3cc3670db0e" providerId="LiveId" clId="{A41304E0-0695-40D5-B315-D2F1B22A27A5}" dt="2025-08-07T09:40:29.917" v="297"/>
        <pc:sldMkLst>
          <pc:docMk/>
          <pc:sldMk cId="2292699830" sldId="301"/>
        </pc:sldMkLst>
      </pc:sldChg>
      <pc:sldChg chg="modSp mod">
        <pc:chgData name="Tamara Tschanhenz" userId="d7bfb3cc3670db0e" providerId="LiveId" clId="{A41304E0-0695-40D5-B315-D2F1B22A27A5}" dt="2025-08-05T06:51:33.934" v="260" actId="20577"/>
        <pc:sldMkLst>
          <pc:docMk/>
          <pc:sldMk cId="2452020912" sldId="302"/>
        </pc:sldMkLst>
      </pc:sldChg>
      <pc:sldChg chg="modSp mod">
        <pc:chgData name="Tamara Tschanhenz" userId="d7bfb3cc3670db0e" providerId="LiveId" clId="{A41304E0-0695-40D5-B315-D2F1B22A27A5}" dt="2025-08-05T06:49:09.749" v="231" actId="20577"/>
        <pc:sldMkLst>
          <pc:docMk/>
          <pc:sldMk cId="4111449158" sldId="303"/>
        </pc:sldMkLst>
      </pc:sldChg>
      <pc:sldChg chg="modSp mod modNotesTx">
        <pc:chgData name="Tamara Tschanhenz" userId="d7bfb3cc3670db0e" providerId="LiveId" clId="{A41304E0-0695-40D5-B315-D2F1B22A27A5}" dt="2025-08-05T06:52:42.441" v="270" actId="20577"/>
        <pc:sldMkLst>
          <pc:docMk/>
          <pc:sldMk cId="3119084695" sldId="304"/>
        </pc:sldMkLst>
      </pc:sldChg>
      <pc:sldChg chg="modSp mod modNotesTx">
        <pc:chgData name="Tamara Tschanhenz" userId="d7bfb3cc3670db0e" providerId="LiveId" clId="{A41304E0-0695-40D5-B315-D2F1B22A27A5}" dt="2025-08-07T09:45:43.885" v="330" actId="20577"/>
        <pc:sldMkLst>
          <pc:docMk/>
          <pc:sldMk cId="2082303029" sldId="305"/>
        </pc:sldMkLst>
      </pc:sldChg>
      <pc:sldChg chg="modSp add mod">
        <pc:chgData name="Tamara Tschanhenz" userId="d7bfb3cc3670db0e" providerId="LiveId" clId="{A41304E0-0695-40D5-B315-D2F1B22A27A5}" dt="2025-08-04T11:20:25.655" v="14" actId="108"/>
        <pc:sldMkLst>
          <pc:docMk/>
          <pc:sldMk cId="2409205396" sldId="306"/>
        </pc:sldMkLst>
      </pc:sldChg>
      <pc:sldChg chg="modSp add mod">
        <pc:chgData name="Tamara Tschanhenz" userId="d7bfb3cc3670db0e" providerId="LiveId" clId="{A41304E0-0695-40D5-B315-D2F1B22A27A5}" dt="2025-08-04T11:42:58.899" v="80" actId="108"/>
        <pc:sldMkLst>
          <pc:docMk/>
          <pc:sldMk cId="2275485402" sldId="307"/>
        </pc:sldMkLst>
      </pc:sldChg>
      <pc:sldChg chg="modSp add mod">
        <pc:chgData name="Tamara Tschanhenz" userId="d7bfb3cc3670db0e" providerId="LiveId" clId="{A41304E0-0695-40D5-B315-D2F1B22A27A5}" dt="2025-08-04T11:48:30.530" v="110" actId="108"/>
        <pc:sldMkLst>
          <pc:docMk/>
          <pc:sldMk cId="2367663415" sldId="308"/>
        </pc:sldMkLst>
      </pc:sldChg>
      <pc:sldChg chg="modSp add mod">
        <pc:chgData name="Tamara Tschanhenz" userId="d7bfb3cc3670db0e" providerId="LiveId" clId="{A41304E0-0695-40D5-B315-D2F1B22A27A5}" dt="2025-08-05T06:37:09.933" v="121" actId="108"/>
        <pc:sldMkLst>
          <pc:docMk/>
          <pc:sldMk cId="3617710264" sldId="30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93D862-AA5F-9B40-9BF8-C708ECC764C1}" type="datetimeFigureOut">
              <a:rPr lang="de-DE" smtClean="0"/>
              <a:t>17.09.2025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09B27-CE18-F644-A923-B9DC80339850}" type="slidenum">
              <a:rPr lang="de-DE" smtClean="0"/>
              <a:t>‹Nr.›</a:t>
            </a:fld>
            <a:endParaRPr lang="de-DE"/>
          </a:p>
        </p:txBody>
      </p:sp>
    </p:spTree>
    <p:extLst>
      <p:ext uri="{BB962C8B-B14F-4D97-AF65-F5344CB8AC3E}">
        <p14:creationId xmlns:p14="http://schemas.microsoft.com/office/powerpoint/2010/main" val="1967482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*The red line is the snow temperature, measured every 10 cm. At the very bottom, it is always close to 0°C – snow cannot be above 0°C, here we see areas ranging from -0.4°C to a maximum of -3.6°C. The air temperature – the top of the red line – was -4.4°C on this day.</a:t>
            </a:r>
          </a:p>
          <a:p>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us humans, snow is cold because its temperature is below our body temperature. When snow falls on our skin, it draws heat from our bodies, making us feel cold. Even though snow feels cold to us humans, snow itself is actually quite hot here on Earth. To understand this, we need to understand the concept of homologous temperature.</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4</a:t>
            </a:fld>
            <a:endParaRPr lang="de-DE"/>
          </a:p>
        </p:txBody>
      </p:sp>
    </p:spTree>
    <p:extLst>
      <p:ext uri="{BB962C8B-B14F-4D97-AF65-F5344CB8AC3E}">
        <p14:creationId xmlns:p14="http://schemas.microsoft.com/office/powerpoint/2010/main" val="2484405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During constructive metamorphosis, snow crystals grow. The driving force behind constructive snow metamorphosis is the temperature gradient in the snowpack, with water </a:t>
            </a:r>
            <a:r>
              <a:rPr lang="en-US" sz="1200" kern="1200" dirty="0" err="1">
                <a:solidFill>
                  <a:schemeClr val="tx1"/>
                </a:solidFill>
                <a:effectLst/>
                <a:latin typeface="+mn-lt"/>
                <a:ea typeface="+mn-ea"/>
                <a:cs typeface="+mn-cs"/>
              </a:rPr>
              <a:t>vapour</a:t>
            </a:r>
            <a:r>
              <a:rPr lang="en-US" sz="1200" kern="1200" dirty="0">
                <a:solidFill>
                  <a:schemeClr val="tx1"/>
                </a:solidFill>
                <a:effectLst/>
                <a:latin typeface="+mn-lt"/>
                <a:ea typeface="+mn-ea"/>
                <a:cs typeface="+mn-cs"/>
              </a:rPr>
              <a:t> being the main ingredient. The temperature gradient describes the temperature difference between the snow surface and the ground in relation to the snow depth. The greater the temperature difference, the faster and more intense the constructive metamorphosis.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warmer pore air at the ground contains more water </a:t>
            </a:r>
            <a:r>
              <a:rPr lang="en-US" sz="1200" kern="1200" dirty="0" err="1">
                <a:solidFill>
                  <a:schemeClr val="tx1"/>
                </a:solidFill>
                <a:effectLst/>
                <a:latin typeface="+mn-lt"/>
                <a:ea typeface="+mn-ea"/>
                <a:cs typeface="+mn-cs"/>
              </a:rPr>
              <a:t>vapour</a:t>
            </a:r>
            <a:r>
              <a:rPr lang="en-US" sz="1200" kern="1200" dirty="0">
                <a:solidFill>
                  <a:schemeClr val="tx1"/>
                </a:solidFill>
                <a:effectLst/>
                <a:latin typeface="+mn-lt"/>
                <a:ea typeface="+mn-ea"/>
                <a:cs typeface="+mn-cs"/>
              </a:rPr>
              <a:t> than the colder layers above it. This causes the water </a:t>
            </a:r>
            <a:r>
              <a:rPr lang="en-US" sz="1200" kern="1200" dirty="0" err="1">
                <a:solidFill>
                  <a:schemeClr val="tx1"/>
                </a:solidFill>
                <a:effectLst/>
                <a:latin typeface="+mn-lt"/>
                <a:ea typeface="+mn-ea"/>
                <a:cs typeface="+mn-cs"/>
              </a:rPr>
              <a:t>vapour</a:t>
            </a:r>
            <a:r>
              <a:rPr lang="en-US" sz="1200" kern="1200" dirty="0">
                <a:solidFill>
                  <a:schemeClr val="tx1"/>
                </a:solidFill>
                <a:effectLst/>
                <a:latin typeface="+mn-lt"/>
                <a:ea typeface="+mn-ea"/>
                <a:cs typeface="+mn-cs"/>
              </a:rPr>
              <a:t> to rise towards the colder layers and freeze again on the underside of the colder crystals (= deposition). The greater the temperature difference, the faster/stronger this process and thus the constructive transformation takes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Since the snow cover insulates very well, a constant temperature of close to 0 °C is established in the layers near the ground over the course of the winter. At the snow surface, the snow temperature varies greatly due to energy exchange with the atmosphere and can reach very low temperatures. The greater the temperature difference in the snow cover and the lower the snow depth, the greater the gradient.</a:t>
            </a:r>
            <a:endParaRPr lang="de-DE"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16</a:t>
            </a:fld>
            <a:endParaRPr lang="de-DE"/>
          </a:p>
        </p:txBody>
      </p:sp>
    </p:spTree>
    <p:extLst>
      <p:ext uri="{BB962C8B-B14F-4D97-AF65-F5344CB8AC3E}">
        <p14:creationId xmlns:p14="http://schemas.microsoft.com/office/powerpoint/2010/main" val="999533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However, constructive transformation does not always reduce the stability of a snowpack. If, for example, the entire snowpack undergoes massive constructive transformation during a prolonged cold spell, there is no longer any bonded snow that could break away as a snow slab. The snowpack then consists only of loose snow crystals with little bonding. </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17</a:t>
            </a:fld>
            <a:endParaRPr lang="de-DE"/>
          </a:p>
        </p:txBody>
      </p:sp>
    </p:spTree>
    <p:extLst>
      <p:ext uri="{BB962C8B-B14F-4D97-AF65-F5344CB8AC3E}">
        <p14:creationId xmlns:p14="http://schemas.microsoft.com/office/powerpoint/2010/main" val="3913915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As soon as the snow temperature rises to 0 °C, the crystals begin to melt at their corners and edges. They take on a rounded shape and move closer together. Conglomerates (clusters) of several grains can often be seen under a magnifying glass. The individual rounded snow crystals grow rapidly and can reach several </a:t>
            </a:r>
            <a:r>
              <a:rPr lang="en-US" sz="1200" kern="1200" dirty="0" err="1">
                <a:solidFill>
                  <a:schemeClr val="tx1"/>
                </a:solidFill>
                <a:effectLst/>
                <a:latin typeface="+mn-lt"/>
                <a:ea typeface="+mn-ea"/>
                <a:cs typeface="+mn-cs"/>
              </a:rPr>
              <a:t>millimetres</a:t>
            </a:r>
            <a:r>
              <a:rPr lang="en-US" sz="1200" kern="1200" dirty="0">
                <a:solidFill>
                  <a:schemeClr val="tx1"/>
                </a:solidFill>
                <a:effectLst/>
                <a:latin typeface="+mn-lt"/>
                <a:ea typeface="+mn-ea"/>
                <a:cs typeface="+mn-cs"/>
              </a:rPr>
              <a:t> in size within a short time. </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18</a:t>
            </a:fld>
            <a:endParaRPr lang="de-DE"/>
          </a:p>
        </p:txBody>
      </p:sp>
    </p:spTree>
    <p:extLst>
      <p:ext uri="{BB962C8B-B14F-4D97-AF65-F5344CB8AC3E}">
        <p14:creationId xmlns:p14="http://schemas.microsoft.com/office/powerpoint/2010/main" val="2320545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resulting water initially only occupies the indentations and crystal contacts of the clusters. This nesting of small amounts of water in the pore angles increases the capillary forces between the crystals and increases the strength. As long as the moisture content of the snow and the grain diameter are low, consolidation occurs. The snow sticks together and is perfect for extended snowball fights or building a beautiful snowman.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melting progresses, the pores increasingly fill with meltwater. The water can no longer be held in the pore angles and flows away under the force of gravity. The snow crystals are now almost completely surrounded by a layer of water and separated from each other. The disappearance of the grain bonds results in a significant loss of strength (slush). Small differences in the amount of water determine whether the wet snow is stable or not. However, changes in the amount of water can happen very quickly.</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19</a:t>
            </a:fld>
            <a:endParaRPr lang="de-DE"/>
          </a:p>
        </p:txBody>
      </p:sp>
    </p:spTree>
    <p:extLst>
      <p:ext uri="{BB962C8B-B14F-4D97-AF65-F5344CB8AC3E}">
        <p14:creationId xmlns:p14="http://schemas.microsoft.com/office/powerpoint/2010/main" val="3704731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DOWNLOAD UNTER: https://www.snow.institute/experiments-discovering-snow/?lang=en</a:t>
            </a:r>
          </a:p>
        </p:txBody>
      </p:sp>
      <p:sp>
        <p:nvSpPr>
          <p:cNvPr id="4" name="Foliennummernplatzhalter 3"/>
          <p:cNvSpPr>
            <a:spLocks noGrp="1"/>
          </p:cNvSpPr>
          <p:nvPr>
            <p:ph type="sldNum" sz="quarter" idx="5"/>
          </p:nvPr>
        </p:nvSpPr>
        <p:spPr/>
        <p:txBody>
          <a:bodyPr/>
          <a:lstStyle/>
          <a:p>
            <a:fld id="{C6E09B27-CE18-F644-A923-B9DC80339850}" type="slidenum">
              <a:rPr lang="de-DE" smtClean="0"/>
              <a:t>20</a:t>
            </a:fld>
            <a:endParaRPr lang="de-DE"/>
          </a:p>
        </p:txBody>
      </p:sp>
    </p:spTree>
    <p:extLst>
      <p:ext uri="{BB962C8B-B14F-4D97-AF65-F5344CB8AC3E}">
        <p14:creationId xmlns:p14="http://schemas.microsoft.com/office/powerpoint/2010/main" val="2702170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To understand this, we need to know the concept of homologous temperature. It describes the temperature at which a material, in this case snow or ice, melts. The homologous temperature of snow is 0°C. Since snow in our latitudes rarely gets colder than -30°C, its temperature is always quite close to its homologous temperature, i.e. always very close to its melting point, which feels very hot to the material snow itself. If we take the homologous temperature as a reference, we can even refer to snow as a hot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Snow therefore has high thermal activity. What seems strange at first glance becomes logical when this phenomenon is compared with other materials that we humans perceive as hot anyway. Let's compare snow with a metal: </a:t>
            </a:r>
            <a:r>
              <a:rPr lang="en-US" sz="1200" kern="1200" dirty="0" err="1">
                <a:solidFill>
                  <a:schemeClr val="tx1"/>
                </a:solidFill>
                <a:effectLst/>
                <a:latin typeface="+mn-lt"/>
                <a:ea typeface="+mn-ea"/>
                <a:cs typeface="+mn-cs"/>
              </a:rPr>
              <a:t>aluminium</a:t>
            </a:r>
            <a:r>
              <a:rPr lang="en-US" sz="1200" kern="1200" dirty="0">
                <a:solidFill>
                  <a:schemeClr val="tx1"/>
                </a:solidFill>
                <a:effectLst/>
                <a:latin typeface="+mn-lt"/>
                <a:ea typeface="+mn-ea"/>
                <a:cs typeface="+mn-cs"/>
              </a:rPr>
              <a:t>, for example, has a melting point of approx. 660 °C. Normally, </a:t>
            </a:r>
            <a:r>
              <a:rPr lang="en-US" sz="1200" kern="1200" dirty="0" err="1">
                <a:solidFill>
                  <a:schemeClr val="tx1"/>
                </a:solidFill>
                <a:effectLst/>
                <a:latin typeface="+mn-lt"/>
                <a:ea typeface="+mn-ea"/>
                <a:cs typeface="+mn-cs"/>
              </a:rPr>
              <a:t>aluminium</a:t>
            </a:r>
            <a:r>
              <a:rPr lang="en-US" sz="1200" kern="1200" dirty="0">
                <a:solidFill>
                  <a:schemeClr val="tx1"/>
                </a:solidFill>
                <a:effectLst/>
                <a:latin typeface="+mn-lt"/>
                <a:ea typeface="+mn-ea"/>
                <a:cs typeface="+mn-cs"/>
              </a:rPr>
              <a:t> is therefore very far from its melting point compared to snow. Snow, on the other hand, is permanently very close to melting, which causes water molecules to constantly detach themselves from the ice grains and transition into the gaseous phase, sublimating into water </a:t>
            </a:r>
            <a:r>
              <a:rPr lang="en-US" sz="1200" kern="1200" dirty="0" err="1">
                <a:solidFill>
                  <a:schemeClr val="tx1"/>
                </a:solidFill>
                <a:effectLst/>
                <a:latin typeface="+mn-lt"/>
                <a:ea typeface="+mn-ea"/>
                <a:cs typeface="+mn-cs"/>
              </a:rPr>
              <a:t>vapour</a:t>
            </a:r>
            <a:r>
              <a:rPr lang="en-US" sz="1200" kern="1200" dirty="0">
                <a:solidFill>
                  <a:schemeClr val="tx1"/>
                </a:solidFill>
                <a:effectLst/>
                <a:latin typeface="+mn-lt"/>
                <a:ea typeface="+mn-ea"/>
                <a:cs typeface="+mn-cs"/>
              </a:rPr>
              <a:t>.</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5</a:t>
            </a:fld>
            <a:endParaRPr lang="de-DE"/>
          </a:p>
        </p:txBody>
      </p:sp>
    </p:spTree>
    <p:extLst>
      <p:ext uri="{BB962C8B-B14F-4D97-AF65-F5344CB8AC3E}">
        <p14:creationId xmlns:p14="http://schemas.microsoft.com/office/powerpoint/2010/main" val="3420027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weight of snow can vary greatly. For this reason, snow is not measured or specified in units of mass (such as kilograms), but always in relation to a reference volume (such as cubic meters). In this context, we no longer refer to the weight of snow, but to its </a:t>
            </a:r>
            <a:r>
              <a:rPr lang="en-US" b="1" dirty="0"/>
              <a:t>density</a:t>
            </a:r>
            <a:r>
              <a:rPr lang="en-US" dirty="0"/>
              <a:t>.</a:t>
            </a:r>
          </a:p>
          <a:p>
            <a:endParaRPr lang="en-US" dirty="0"/>
          </a:p>
          <a:p>
            <a:r>
              <a:rPr lang="en-US" dirty="0"/>
              <a:t>The </a:t>
            </a:r>
            <a:r>
              <a:rPr lang="en-US" b="1" dirty="0"/>
              <a:t>density</a:t>
            </a:r>
            <a:r>
              <a:rPr lang="en-US" dirty="0"/>
              <a:t> of a material is defined as its mass per unit of volume.</a:t>
            </a:r>
          </a:p>
          <a:p>
            <a:r>
              <a:rPr lang="en-US" dirty="0"/>
              <a:t>In general, snow has a lower density than water, which means that a given volume of snow has less mass than the same volume of water.</a:t>
            </a:r>
          </a:p>
        </p:txBody>
      </p:sp>
      <p:sp>
        <p:nvSpPr>
          <p:cNvPr id="4" name="Foliennummernplatzhalter 3"/>
          <p:cNvSpPr>
            <a:spLocks noGrp="1"/>
          </p:cNvSpPr>
          <p:nvPr>
            <p:ph type="sldNum" sz="quarter" idx="10"/>
          </p:nvPr>
        </p:nvSpPr>
        <p:spPr/>
        <p:txBody>
          <a:bodyPr/>
          <a:lstStyle/>
          <a:p>
            <a:fld id="{C6E09B27-CE18-F644-A923-B9DC80339850}" type="slidenum">
              <a:rPr lang="de-DE" smtClean="0"/>
              <a:t>7</a:t>
            </a:fld>
            <a:endParaRPr lang="de-DE"/>
          </a:p>
        </p:txBody>
      </p:sp>
    </p:spTree>
    <p:extLst>
      <p:ext uri="{BB962C8B-B14F-4D97-AF65-F5344CB8AC3E}">
        <p14:creationId xmlns:p14="http://schemas.microsoft.com/office/powerpoint/2010/main" val="4000726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concept can also be used to describe the density of dry snow (i.e. snow consisting solely of ice) and wet snow. In this context, ‘dry’ means that the snow consists solely of ice crystals, while ‘wet’ snow consists of a mixture of ice crystals and water. Due to its structure and whether it is dry or wet, snow can have widely varying density values (see table). The maximum density value of snow is when it appears as pure ice, which weighs 917 kg/m³.</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8</a:t>
            </a:fld>
            <a:endParaRPr lang="de-DE"/>
          </a:p>
        </p:txBody>
      </p:sp>
    </p:spTree>
    <p:extLst>
      <p:ext uri="{BB962C8B-B14F-4D97-AF65-F5344CB8AC3E}">
        <p14:creationId xmlns:p14="http://schemas.microsoft.com/office/powerpoint/2010/main" val="1074332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0" dirty="0"/>
              <a:t>Why is this important/interesting? An insulating layer of snow (i.e. a porous layer of snow) within the snowpack has a negative effect on snow metamorphosis. </a:t>
            </a:r>
            <a:endParaRPr lang="de-AT" b="0" dirty="0"/>
          </a:p>
        </p:txBody>
      </p:sp>
      <p:sp>
        <p:nvSpPr>
          <p:cNvPr id="4" name="Foliennummernplatzhalter 3"/>
          <p:cNvSpPr>
            <a:spLocks noGrp="1"/>
          </p:cNvSpPr>
          <p:nvPr>
            <p:ph type="sldNum" sz="quarter" idx="10"/>
          </p:nvPr>
        </p:nvSpPr>
        <p:spPr/>
        <p:txBody>
          <a:bodyPr/>
          <a:lstStyle/>
          <a:p>
            <a:fld id="{C6E09B27-CE18-F644-A923-B9DC80339850}" type="slidenum">
              <a:rPr lang="de-DE" smtClean="0"/>
              <a:t>10</a:t>
            </a:fld>
            <a:endParaRPr lang="de-DE"/>
          </a:p>
        </p:txBody>
      </p:sp>
    </p:spTree>
    <p:extLst>
      <p:ext uri="{BB962C8B-B14F-4D97-AF65-F5344CB8AC3E}">
        <p14:creationId xmlns:p14="http://schemas.microsoft.com/office/powerpoint/2010/main" val="2198834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The snow cover is highly susceptible to transformation, as snow changes from the moment it falls to the ground and remains there. How quickly and extensively this transformation occurs depends on the temperature, the density of the snow (= porosity) and the weight of the snow layers above it. </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12</a:t>
            </a:fld>
            <a:endParaRPr lang="de-DE"/>
          </a:p>
        </p:txBody>
      </p:sp>
    </p:spTree>
    <p:extLst>
      <p:ext uri="{BB962C8B-B14F-4D97-AF65-F5344CB8AC3E}">
        <p14:creationId xmlns:p14="http://schemas.microsoft.com/office/powerpoint/2010/main" val="128234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quickly and extensively this transformation occurs depends on the temperature, the density of the snow (= porosity) and the weight of the snow layers above it. If, for example, there are large temperature differences near the snow surface, the snow crystals can change from rather round shapes to angular, edgy shapes within a few hours.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description of snow transformation, also known as metamorphosis, is a mixture of a morphological description, which refers to the shape of the snow crystals (see table with grain shapes), and a process description. The aim is to describe and </a:t>
            </a:r>
            <a:r>
              <a:rPr lang="en-US" sz="1200" kern="1200" dirty="0" err="1">
                <a:solidFill>
                  <a:schemeClr val="tx1"/>
                </a:solidFill>
                <a:effectLst/>
                <a:latin typeface="+mn-lt"/>
                <a:ea typeface="+mn-ea"/>
                <a:cs typeface="+mn-cs"/>
              </a:rPr>
              <a:t>characterise</a:t>
            </a:r>
            <a:r>
              <a:rPr lang="en-US" sz="1200" kern="1200" dirty="0">
                <a:solidFill>
                  <a:schemeClr val="tx1"/>
                </a:solidFill>
                <a:effectLst/>
                <a:latin typeface="+mn-lt"/>
                <a:ea typeface="+mn-ea"/>
                <a:cs typeface="+mn-cs"/>
              </a:rPr>
              <a:t> the shape and formation of the transformed snow crystal. Three types of transformation can be distinguished: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destructive transformation describes the processes that transforms a new snow crystal into small round grains via the so-called felt (snow). In the constructive transformation, the snow crystal grows. In the melting transformation, water plays the decisive role.</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13</a:t>
            </a:fld>
            <a:endParaRPr lang="de-DE"/>
          </a:p>
        </p:txBody>
      </p:sp>
    </p:spTree>
    <p:extLst>
      <p:ext uri="{BB962C8B-B14F-4D97-AF65-F5344CB8AC3E}">
        <p14:creationId xmlns:p14="http://schemas.microsoft.com/office/powerpoint/2010/main" val="2183571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originally finely branched, relatively large fresh snow crystals transform into small round grains. The reason for this is the uneven distribution of water molecules in the fresh snow star: at the tips, each water molecule has only a few </a:t>
            </a:r>
            <a:r>
              <a:rPr lang="en-US" sz="1200" kern="1200" dirty="0" err="1">
                <a:solidFill>
                  <a:schemeClr val="tx1"/>
                </a:solidFill>
                <a:effectLst/>
                <a:latin typeface="+mn-lt"/>
                <a:ea typeface="+mn-ea"/>
                <a:cs typeface="+mn-cs"/>
              </a:rPr>
              <a:t>neighbours</a:t>
            </a:r>
            <a:r>
              <a:rPr lang="en-US" sz="1200" kern="1200" dirty="0">
                <a:solidFill>
                  <a:schemeClr val="tx1"/>
                </a:solidFill>
                <a:effectLst/>
                <a:latin typeface="+mn-lt"/>
                <a:ea typeface="+mn-ea"/>
                <a:cs typeface="+mn-cs"/>
              </a:rPr>
              <a:t> that can hold it in the ice structure. However, many </a:t>
            </a:r>
            <a:r>
              <a:rPr lang="en-US" sz="1200" kern="1200" dirty="0" err="1">
                <a:solidFill>
                  <a:schemeClr val="tx1"/>
                </a:solidFill>
                <a:effectLst/>
                <a:latin typeface="+mn-lt"/>
                <a:ea typeface="+mn-ea"/>
                <a:cs typeface="+mn-cs"/>
              </a:rPr>
              <a:t>neighbouring</a:t>
            </a:r>
            <a:r>
              <a:rPr lang="en-US" sz="1200" kern="1200" dirty="0">
                <a:solidFill>
                  <a:schemeClr val="tx1"/>
                </a:solidFill>
                <a:effectLst/>
                <a:latin typeface="+mn-lt"/>
                <a:ea typeface="+mn-ea"/>
                <a:cs typeface="+mn-cs"/>
              </a:rPr>
              <a:t> molecules crowd together at the depressions and indentations, which can hold the water molecule in place. Physically speaking, the water </a:t>
            </a:r>
            <a:r>
              <a:rPr lang="en-US" sz="1200" kern="1200" dirty="0" err="1">
                <a:solidFill>
                  <a:schemeClr val="tx1"/>
                </a:solidFill>
                <a:effectLst/>
                <a:latin typeface="+mn-lt"/>
                <a:ea typeface="+mn-ea"/>
                <a:cs typeface="+mn-cs"/>
              </a:rPr>
              <a:t>vapour</a:t>
            </a:r>
            <a:r>
              <a:rPr lang="en-US" sz="1200" kern="1200" dirty="0">
                <a:solidFill>
                  <a:schemeClr val="tx1"/>
                </a:solidFill>
                <a:effectLst/>
                <a:latin typeface="+mn-lt"/>
                <a:ea typeface="+mn-ea"/>
                <a:cs typeface="+mn-cs"/>
              </a:rPr>
              <a:t> pressure is greater over convex shapes (ridges, tips) than over concave shapes (indentations, depressions). Due to this pressure difference, ice sublimates over time at the tips, migrates as water </a:t>
            </a:r>
            <a:r>
              <a:rPr lang="en-US" sz="1200" kern="1200" dirty="0" err="1">
                <a:solidFill>
                  <a:schemeClr val="tx1"/>
                </a:solidFill>
                <a:effectLst/>
                <a:latin typeface="+mn-lt"/>
                <a:ea typeface="+mn-ea"/>
                <a:cs typeface="+mn-cs"/>
              </a:rPr>
              <a:t>vapour</a:t>
            </a:r>
            <a:r>
              <a:rPr lang="en-US" sz="1200" kern="1200" dirty="0">
                <a:solidFill>
                  <a:schemeClr val="tx1"/>
                </a:solidFill>
                <a:effectLst/>
                <a:latin typeface="+mn-lt"/>
                <a:ea typeface="+mn-ea"/>
                <a:cs typeface="+mn-cs"/>
              </a:rPr>
              <a:t> to the concave areas of the fresh snow crystal and is deposited there again as 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r>
              <a:rPr lang="en-US" dirty="0"/>
              <a:t>Behind this process lies nature's universal </a:t>
            </a:r>
            <a:r>
              <a:rPr lang="en-US" dirty="0" err="1"/>
              <a:t>endeavour</a:t>
            </a:r>
            <a:r>
              <a:rPr lang="en-US" dirty="0"/>
              <a:t> to </a:t>
            </a:r>
            <a:r>
              <a:rPr lang="en-US" dirty="0" err="1"/>
              <a:t>minimise</a:t>
            </a:r>
            <a:r>
              <a:rPr lang="en-US" dirty="0"/>
              <a:t> surface energy. The geometric shape with the lowest surface energy is the sphere. Through the degrading transformation, the complex snow crystal increasingly takes on a spherical shape. The accompanying strengthening of the bonds can be </a:t>
            </a:r>
            <a:r>
              <a:rPr lang="en-US" dirty="0" err="1"/>
              <a:t>summarised</a:t>
            </a:r>
            <a:r>
              <a:rPr lang="en-US" dirty="0"/>
              <a:t> under the term sintering. Sintering is therefore a consequence of the degrading metamorphosis.</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14</a:t>
            </a:fld>
            <a:endParaRPr lang="de-DE"/>
          </a:p>
        </p:txBody>
      </p:sp>
    </p:spTree>
    <p:extLst>
      <p:ext uri="{BB962C8B-B14F-4D97-AF65-F5344CB8AC3E}">
        <p14:creationId xmlns:p14="http://schemas.microsoft.com/office/powerpoint/2010/main" val="1724820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This process begins immediately after a new snow crystal is deposited. As the pore space becomes smaller and the ice grains also become smaller, the volume decreases and the snow cover settles – a process that we can observe with the naked eye after fresh snowfall. </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15</a:t>
            </a:fld>
            <a:endParaRPr lang="de-DE"/>
          </a:p>
        </p:txBody>
      </p:sp>
    </p:spTree>
    <p:extLst>
      <p:ext uri="{BB962C8B-B14F-4D97-AF65-F5344CB8AC3E}">
        <p14:creationId xmlns:p14="http://schemas.microsoft.com/office/powerpoint/2010/main" val="2820948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rgbClr val="8FF5DF"/>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2" name="Titel 1">
            <a:extLst>
              <a:ext uri="{FF2B5EF4-FFF2-40B4-BE49-F238E27FC236}">
                <a16:creationId xmlns:a16="http://schemas.microsoft.com/office/drawing/2014/main" id="{08D832FC-C83D-1077-CB75-ED919CE8010B}"/>
              </a:ext>
            </a:extLst>
          </p:cNvPr>
          <p:cNvSpPr>
            <a:spLocks noGrp="1"/>
          </p:cNvSpPr>
          <p:nvPr>
            <p:ph type="ctrTitle" hasCustomPrompt="1"/>
          </p:nvPr>
        </p:nvSpPr>
        <p:spPr>
          <a:xfrm>
            <a:off x="1524000" y="1919773"/>
            <a:ext cx="9144000" cy="2598040"/>
          </a:xfrm>
          <a:prstGeom prst="rect">
            <a:avLst/>
          </a:prstGeom>
          <a:noFill/>
        </p:spPr>
        <p:txBody>
          <a:bodyPr anchor="ctr" anchorCtr="0">
            <a:normAutofit/>
          </a:bodyPr>
          <a:lstStyle>
            <a:lvl1pPr algn="ctr">
              <a:lnSpc>
                <a:spcPts val="5600"/>
              </a:lnSpc>
              <a:defRPr sz="5200">
                <a:solidFill>
                  <a:schemeClr val="tx1"/>
                </a:solidFill>
              </a:defRPr>
            </a:lvl1pPr>
          </a:lstStyle>
          <a:p>
            <a:r>
              <a:rPr lang="de-DE" dirty="0"/>
              <a:t>Mastertitelformat </a:t>
            </a:r>
            <a:br>
              <a:rPr lang="de-DE" dirty="0"/>
            </a:br>
            <a:r>
              <a:rPr lang="de-DE" dirty="0"/>
              <a:t>bearbeiten</a:t>
            </a: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tx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3" y="259451"/>
            <a:ext cx="2450789"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tx1"/>
                </a:solidFill>
              </a:defRPr>
            </a:lvl1pPr>
          </a:lstStyle>
          <a:p>
            <a:fld id="{0587C55C-8FD2-3442-83A0-B9DD0B70EC6B}" type="slidenum">
              <a:rPr lang="de-DE" smtClean="0"/>
              <a:pPr/>
              <a:t>‹Nr.›</a:t>
            </a:fld>
            <a:endParaRPr lang="de-DE" dirty="0"/>
          </a:p>
        </p:txBody>
      </p:sp>
      <p:sp>
        <p:nvSpPr>
          <p:cNvPr id="3" name="Bildplatzhalter 4">
            <a:extLst>
              <a:ext uri="{FF2B5EF4-FFF2-40B4-BE49-F238E27FC236}">
                <a16:creationId xmlns:a16="http://schemas.microsoft.com/office/drawing/2014/main" id="{C3312655-DF68-D16D-71DD-1246D05A22F1}"/>
              </a:ext>
            </a:extLst>
          </p:cNvPr>
          <p:cNvSpPr>
            <a:spLocks noGrp="1"/>
          </p:cNvSpPr>
          <p:nvPr>
            <p:ph type="pic" sz="quarter" idx="13" hasCustomPrompt="1"/>
          </p:nvPr>
        </p:nvSpPr>
        <p:spPr>
          <a:xfrm>
            <a:off x="9481557"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spTree>
    <p:extLst>
      <p:ext uri="{BB962C8B-B14F-4D97-AF65-F5344CB8AC3E}">
        <p14:creationId xmlns:p14="http://schemas.microsoft.com/office/powerpoint/2010/main" val="3900546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pic>
        <p:nvPicPr>
          <p:cNvPr id="3" name="Grafik 2">
            <a:extLst>
              <a:ext uri="{FF2B5EF4-FFF2-40B4-BE49-F238E27FC236}">
                <a16:creationId xmlns:a16="http://schemas.microsoft.com/office/drawing/2014/main" id="{B09694AD-0AF5-C211-AC89-DD1BD494B3FF}"/>
              </a:ext>
            </a:extLst>
          </p:cNvPr>
          <p:cNvPicPr>
            <a:picLocks noChangeAspect="1"/>
          </p:cNvPicPr>
          <p:nvPr userDrawn="1"/>
        </p:nvPicPr>
        <p:blipFill>
          <a:blip r:embed="rId2"/>
          <a:srcRect/>
          <a:stretch/>
        </p:blipFill>
        <p:spPr>
          <a:xfrm>
            <a:off x="261323" y="264608"/>
            <a:ext cx="728993" cy="750123"/>
          </a:xfrm>
          <a:prstGeom prst="rect">
            <a:avLst/>
          </a:prstGeom>
        </p:spPr>
      </p:pic>
      <p:sp>
        <p:nvSpPr>
          <p:cNvPr id="12" name="Textplatzhalter 11">
            <a:extLst>
              <a:ext uri="{FF2B5EF4-FFF2-40B4-BE49-F238E27FC236}">
                <a16:creationId xmlns:a16="http://schemas.microsoft.com/office/drawing/2014/main" id="{396D888E-5EE1-C4CF-D161-875754287142}"/>
              </a:ext>
            </a:extLst>
          </p:cNvPr>
          <p:cNvSpPr>
            <a:spLocks noGrp="1"/>
          </p:cNvSpPr>
          <p:nvPr>
            <p:ph type="body" sz="quarter" idx="13" hasCustomPrompt="1"/>
          </p:nvPr>
        </p:nvSpPr>
        <p:spPr>
          <a:xfrm>
            <a:off x="261937" y="1230500"/>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3" name="Textplatzhalter 11">
            <a:extLst>
              <a:ext uri="{FF2B5EF4-FFF2-40B4-BE49-F238E27FC236}">
                <a16:creationId xmlns:a16="http://schemas.microsoft.com/office/drawing/2014/main" id="{C43F3A57-79AF-3BFC-8AB1-D20D753C3BFC}"/>
              </a:ext>
            </a:extLst>
          </p:cNvPr>
          <p:cNvSpPr>
            <a:spLocks noGrp="1"/>
          </p:cNvSpPr>
          <p:nvPr>
            <p:ph type="body" sz="quarter" idx="14" hasCustomPrompt="1"/>
          </p:nvPr>
        </p:nvSpPr>
        <p:spPr>
          <a:xfrm>
            <a:off x="261937" y="1972778"/>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4" name="Textplatzhalter 11">
            <a:extLst>
              <a:ext uri="{FF2B5EF4-FFF2-40B4-BE49-F238E27FC236}">
                <a16:creationId xmlns:a16="http://schemas.microsoft.com/office/drawing/2014/main" id="{89AF0583-1033-59FE-198D-9CCF8C783DB6}"/>
              </a:ext>
            </a:extLst>
          </p:cNvPr>
          <p:cNvSpPr>
            <a:spLocks noGrp="1"/>
          </p:cNvSpPr>
          <p:nvPr>
            <p:ph type="body" sz="quarter" idx="15" hasCustomPrompt="1"/>
          </p:nvPr>
        </p:nvSpPr>
        <p:spPr>
          <a:xfrm>
            <a:off x="261937" y="2715056"/>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5" name="Textplatzhalter 11">
            <a:extLst>
              <a:ext uri="{FF2B5EF4-FFF2-40B4-BE49-F238E27FC236}">
                <a16:creationId xmlns:a16="http://schemas.microsoft.com/office/drawing/2014/main" id="{8B46BB86-11D1-B346-9997-7B791BE1CF8F}"/>
              </a:ext>
            </a:extLst>
          </p:cNvPr>
          <p:cNvSpPr>
            <a:spLocks noGrp="1"/>
          </p:cNvSpPr>
          <p:nvPr>
            <p:ph type="body" sz="quarter" idx="16" hasCustomPrompt="1"/>
          </p:nvPr>
        </p:nvSpPr>
        <p:spPr>
          <a:xfrm>
            <a:off x="261937" y="3457334"/>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6" name="Textplatzhalter 11">
            <a:extLst>
              <a:ext uri="{FF2B5EF4-FFF2-40B4-BE49-F238E27FC236}">
                <a16:creationId xmlns:a16="http://schemas.microsoft.com/office/drawing/2014/main" id="{307571C2-B20F-E123-E46B-60F478F20AE9}"/>
              </a:ext>
            </a:extLst>
          </p:cNvPr>
          <p:cNvSpPr>
            <a:spLocks noGrp="1"/>
          </p:cNvSpPr>
          <p:nvPr>
            <p:ph type="body" sz="quarter" idx="17" hasCustomPrompt="1"/>
          </p:nvPr>
        </p:nvSpPr>
        <p:spPr>
          <a:xfrm>
            <a:off x="261937" y="4199612"/>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7" name="Textplatzhalter 11">
            <a:extLst>
              <a:ext uri="{FF2B5EF4-FFF2-40B4-BE49-F238E27FC236}">
                <a16:creationId xmlns:a16="http://schemas.microsoft.com/office/drawing/2014/main" id="{DA2687AA-574C-C666-C73E-48CFCD5619FC}"/>
              </a:ext>
            </a:extLst>
          </p:cNvPr>
          <p:cNvSpPr>
            <a:spLocks noGrp="1"/>
          </p:cNvSpPr>
          <p:nvPr>
            <p:ph type="body" sz="quarter" idx="18" hasCustomPrompt="1"/>
          </p:nvPr>
        </p:nvSpPr>
        <p:spPr>
          <a:xfrm>
            <a:off x="261937" y="4941888"/>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2" name="Fußzeilenplatzhalter 4">
            <a:extLst>
              <a:ext uri="{FF2B5EF4-FFF2-40B4-BE49-F238E27FC236}">
                <a16:creationId xmlns:a16="http://schemas.microsoft.com/office/drawing/2014/main" id="{CD582524-807C-B53F-D4F5-B466B512F49A}"/>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bg1"/>
                </a:solidFill>
              </a:defRPr>
            </a:lvl1pPr>
          </a:lstStyle>
          <a:p>
            <a:r>
              <a:rPr lang="de-DE"/>
              <a:t>Präsentationstitel</a:t>
            </a:r>
            <a:endParaRPr lang="de-DE" dirty="0"/>
          </a:p>
        </p:txBody>
      </p:sp>
    </p:spTree>
    <p:extLst>
      <p:ext uri="{BB962C8B-B14F-4D97-AF65-F5344CB8AC3E}">
        <p14:creationId xmlns:p14="http://schemas.microsoft.com/office/powerpoint/2010/main" val="2959865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sp>
        <p:nvSpPr>
          <p:cNvPr id="4" name="Titel 1">
            <a:extLst>
              <a:ext uri="{FF2B5EF4-FFF2-40B4-BE49-F238E27FC236}">
                <a16:creationId xmlns:a16="http://schemas.microsoft.com/office/drawing/2014/main" id="{18326B56-E825-4A18-B35E-11AB779EB729}"/>
              </a:ext>
            </a:extLst>
          </p:cNvPr>
          <p:cNvSpPr>
            <a:spLocks noGrp="1"/>
          </p:cNvSpPr>
          <p:nvPr>
            <p:ph type="title" hasCustomPrompt="1"/>
          </p:nvPr>
        </p:nvSpPr>
        <p:spPr>
          <a:xfrm>
            <a:off x="1357905" y="2276916"/>
            <a:ext cx="9463886" cy="1949912"/>
          </a:xfrm>
        </p:spPr>
        <p:txBody>
          <a:bodyPr/>
          <a:lstStyle>
            <a:lvl1pPr algn="ctr">
              <a:defRPr sz="3800"/>
            </a:lvl1pPr>
          </a:lstStyle>
          <a:p>
            <a:r>
              <a:rPr lang="de-DE" dirty="0"/>
              <a:t>01 Kapitelheadline</a:t>
            </a:r>
          </a:p>
        </p:txBody>
      </p:sp>
      <p:pic>
        <p:nvPicPr>
          <p:cNvPr id="2" name="Grafik 1">
            <a:extLst>
              <a:ext uri="{FF2B5EF4-FFF2-40B4-BE49-F238E27FC236}">
                <a16:creationId xmlns:a16="http://schemas.microsoft.com/office/drawing/2014/main" id="{493FF9A1-0AC0-161D-7B38-DCE81A0EDAFA}"/>
              </a:ext>
            </a:extLst>
          </p:cNvPr>
          <p:cNvPicPr>
            <a:picLocks noChangeAspect="1"/>
          </p:cNvPicPr>
          <p:nvPr userDrawn="1"/>
        </p:nvPicPr>
        <p:blipFill>
          <a:blip r:embed="rId2"/>
          <a:srcRect/>
          <a:stretch/>
        </p:blipFill>
        <p:spPr>
          <a:xfrm>
            <a:off x="261323" y="264608"/>
            <a:ext cx="728993" cy="750123"/>
          </a:xfrm>
          <a:prstGeom prst="rect">
            <a:avLst/>
          </a:prstGeom>
        </p:spPr>
      </p:pic>
      <p:sp>
        <p:nvSpPr>
          <p:cNvPr id="6" name="Fußzeilenplatzhalter 4">
            <a:extLst>
              <a:ext uri="{FF2B5EF4-FFF2-40B4-BE49-F238E27FC236}">
                <a16:creationId xmlns:a16="http://schemas.microsoft.com/office/drawing/2014/main" id="{C2DBD96F-E44D-D357-FEE7-4D66D9D46794}"/>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bg1"/>
                </a:solidFill>
              </a:defRPr>
            </a:lvl1pPr>
          </a:lstStyle>
          <a:p>
            <a:r>
              <a:rPr lang="de-DE"/>
              <a:t>Präsentationstitel</a:t>
            </a:r>
            <a:endParaRPr lang="de-DE" dirty="0"/>
          </a:p>
        </p:txBody>
      </p:sp>
    </p:spTree>
    <p:extLst>
      <p:ext uri="{BB962C8B-B14F-4D97-AF65-F5344CB8AC3E}">
        <p14:creationId xmlns:p14="http://schemas.microsoft.com/office/powerpoint/2010/main" val="2341208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 Text">
    <p:bg>
      <p:bgPr>
        <a:solidFill>
          <a:srgbClr val="E0DBC7"/>
        </a:solidFill>
        <a:effectLst/>
      </p:bgPr>
    </p:bg>
    <p:spTree>
      <p:nvGrpSpPr>
        <p:cNvPr id="1" name=""/>
        <p:cNvGrpSpPr/>
        <p:nvPr/>
      </p:nvGrpSpPr>
      <p:grpSpPr>
        <a:xfrm>
          <a:off x="0" y="0"/>
          <a:ext cx="0" cy="0"/>
          <a:chOff x="0" y="0"/>
          <a:chExt cx="0" cy="0"/>
        </a:xfrm>
      </p:grpSpPr>
      <p:sp>
        <p:nvSpPr>
          <p:cNvPr id="16" name="Bildplatzhalter 14">
            <a:extLst>
              <a:ext uri="{FF2B5EF4-FFF2-40B4-BE49-F238E27FC236}">
                <a16:creationId xmlns:a16="http://schemas.microsoft.com/office/drawing/2014/main" id="{8791D81B-A7E6-6917-6079-7B4C9541DF45}"/>
              </a:ext>
            </a:extLst>
          </p:cNvPr>
          <p:cNvSpPr>
            <a:spLocks noGrp="1"/>
          </p:cNvSpPr>
          <p:nvPr>
            <p:ph type="pic" sz="quarter" idx="14" hasCustomPrompt="1"/>
          </p:nvPr>
        </p:nvSpPr>
        <p:spPr>
          <a:xfrm>
            <a:off x="273627" y="1296021"/>
            <a:ext cx="6797315" cy="4664075"/>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24" name="Foliennummernplatzhalter 23">
            <a:extLst>
              <a:ext uri="{FF2B5EF4-FFF2-40B4-BE49-F238E27FC236}">
                <a16:creationId xmlns:a16="http://schemas.microsoft.com/office/drawing/2014/main" id="{35997003-22AB-60AA-F474-B57AEF5DCE7F}"/>
              </a:ext>
            </a:extLst>
          </p:cNvPr>
          <p:cNvSpPr>
            <a:spLocks noGrp="1"/>
          </p:cNvSpPr>
          <p:nvPr>
            <p:ph type="sldNum" sz="quarter" idx="17"/>
          </p:nvPr>
        </p:nvSpPr>
        <p:spPr/>
        <p:txBody>
          <a:bodyPr/>
          <a:lstStyle/>
          <a:p>
            <a:fld id="{0587C55C-8FD2-3442-83A0-B9DD0B70EC6B}" type="slidenum">
              <a:rPr lang="de-DE" smtClean="0"/>
              <a:pPr/>
              <a:t>‹Nr.›</a:t>
            </a:fld>
            <a:endParaRPr lang="de-DE" dirty="0"/>
          </a:p>
        </p:txBody>
      </p:sp>
      <p:sp>
        <p:nvSpPr>
          <p:cNvPr id="26" name="Titel 25">
            <a:extLst>
              <a:ext uri="{FF2B5EF4-FFF2-40B4-BE49-F238E27FC236}">
                <a16:creationId xmlns:a16="http://schemas.microsoft.com/office/drawing/2014/main" id="{CC2AB991-2D49-5A07-74A3-8826C68B7D2B}"/>
              </a:ext>
            </a:extLst>
          </p:cNvPr>
          <p:cNvSpPr>
            <a:spLocks noGrp="1"/>
          </p:cNvSpPr>
          <p:nvPr>
            <p:ph type="title"/>
          </p:nvPr>
        </p:nvSpPr>
        <p:spPr/>
        <p:txBody>
          <a:bodyPr lIns="180000"/>
          <a:lstStyle/>
          <a:p>
            <a:r>
              <a:rPr lang="de-DE"/>
              <a:t>Mastertitelformat bearbeiten</a:t>
            </a:r>
            <a:endParaRPr lang="de-DE" dirty="0"/>
          </a:p>
        </p:txBody>
      </p:sp>
      <p:sp>
        <p:nvSpPr>
          <p:cNvPr id="8" name="Fußzeilenplatzhalter 4">
            <a:extLst>
              <a:ext uri="{FF2B5EF4-FFF2-40B4-BE49-F238E27FC236}">
                <a16:creationId xmlns:a16="http://schemas.microsoft.com/office/drawing/2014/main" id="{67F3142B-1F72-FF6B-8493-4996D651F61B}"/>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3" name="Textplatzhalter 9">
            <a:extLst>
              <a:ext uri="{FF2B5EF4-FFF2-40B4-BE49-F238E27FC236}">
                <a16:creationId xmlns:a16="http://schemas.microsoft.com/office/drawing/2014/main" id="{A40AAFEA-B3F4-84B1-DA6F-FC07603DA1C3}"/>
              </a:ext>
            </a:extLst>
          </p:cNvPr>
          <p:cNvSpPr>
            <a:spLocks noGrp="1"/>
          </p:cNvSpPr>
          <p:nvPr>
            <p:ph type="body" sz="quarter" idx="19" hasCustomPrompt="1"/>
          </p:nvPr>
        </p:nvSpPr>
        <p:spPr>
          <a:xfrm>
            <a:off x="273600" y="5971972"/>
            <a:ext cx="6797675" cy="186006"/>
          </a:xfrm>
          <a:prstGeom prst="roundRect">
            <a:avLst>
              <a:gd name="adj" fmla="val 2022"/>
            </a:avLst>
          </a:prstGeo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
        <p:nvSpPr>
          <p:cNvPr id="5" name="Textplatzhalter 13">
            <a:extLst>
              <a:ext uri="{FF2B5EF4-FFF2-40B4-BE49-F238E27FC236}">
                <a16:creationId xmlns:a16="http://schemas.microsoft.com/office/drawing/2014/main" id="{D42B3CA2-6082-D9BC-0374-F203726D36E5}"/>
              </a:ext>
            </a:extLst>
          </p:cNvPr>
          <p:cNvSpPr>
            <a:spLocks noGrp="1"/>
          </p:cNvSpPr>
          <p:nvPr>
            <p:ph type="body" sz="quarter" idx="20"/>
          </p:nvPr>
        </p:nvSpPr>
        <p:spPr>
          <a:xfrm>
            <a:off x="7208322" y="1295400"/>
            <a:ext cx="4710627" cy="4664075"/>
          </a:xfrm>
          <a:prstGeom prst="roundRect">
            <a:avLst>
              <a:gd name="adj" fmla="val 2022"/>
            </a:avLst>
          </a:prstGeo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1272114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oßes Bild">
    <p:spTree>
      <p:nvGrpSpPr>
        <p:cNvPr id="1" name=""/>
        <p:cNvGrpSpPr/>
        <p:nvPr/>
      </p:nvGrpSpPr>
      <p:grpSpPr>
        <a:xfrm>
          <a:off x="0" y="0"/>
          <a:ext cx="0" cy="0"/>
          <a:chOff x="0" y="0"/>
          <a:chExt cx="0" cy="0"/>
        </a:xfrm>
      </p:grpSpPr>
      <p:sp>
        <p:nvSpPr>
          <p:cNvPr id="10" name="Bildplatzhalter 14">
            <a:extLst>
              <a:ext uri="{FF2B5EF4-FFF2-40B4-BE49-F238E27FC236}">
                <a16:creationId xmlns:a16="http://schemas.microsoft.com/office/drawing/2014/main" id="{DB2DD147-867A-C34A-2E6F-0F78F9AB1F7D}"/>
              </a:ext>
            </a:extLst>
          </p:cNvPr>
          <p:cNvSpPr>
            <a:spLocks noGrp="1"/>
          </p:cNvSpPr>
          <p:nvPr>
            <p:ph type="pic" sz="quarter" idx="14" hasCustomPrompt="1"/>
          </p:nvPr>
        </p:nvSpPr>
        <p:spPr>
          <a:xfrm>
            <a:off x="273627" y="1201567"/>
            <a:ext cx="11697334" cy="5376506"/>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9" name="Titel 8">
            <a:extLst>
              <a:ext uri="{FF2B5EF4-FFF2-40B4-BE49-F238E27FC236}">
                <a16:creationId xmlns:a16="http://schemas.microsoft.com/office/drawing/2014/main" id="{2DC4D12C-1CC8-726C-7AED-1E812FF8DA8D}"/>
              </a:ext>
            </a:extLst>
          </p:cNvPr>
          <p:cNvSpPr>
            <a:spLocks noGrp="1"/>
          </p:cNvSpPr>
          <p:nvPr>
            <p:ph type="title"/>
          </p:nvPr>
        </p:nvSpPr>
        <p:spPr/>
        <p:txBody>
          <a:bodyPr/>
          <a:lstStyle/>
          <a:p>
            <a:r>
              <a:rPr lang="de-DE"/>
              <a:t>Mastertitelformat bearbeiten</a:t>
            </a:r>
          </a:p>
        </p:txBody>
      </p:sp>
      <p:pic>
        <p:nvPicPr>
          <p:cNvPr id="2" name="Grafik 1">
            <a:extLst>
              <a:ext uri="{FF2B5EF4-FFF2-40B4-BE49-F238E27FC236}">
                <a16:creationId xmlns:a16="http://schemas.microsoft.com/office/drawing/2014/main" id="{438C2A13-1485-D490-E3A4-96F814388924}"/>
              </a:ext>
            </a:extLst>
          </p:cNvPr>
          <p:cNvPicPr>
            <a:picLocks noChangeAspect="1"/>
          </p:cNvPicPr>
          <p:nvPr userDrawn="1"/>
        </p:nvPicPr>
        <p:blipFill>
          <a:blip r:embed="rId2"/>
          <a:srcRect/>
          <a:stretch/>
        </p:blipFill>
        <p:spPr>
          <a:xfrm>
            <a:off x="261323" y="264608"/>
            <a:ext cx="728993" cy="750124"/>
          </a:xfrm>
          <a:prstGeom prst="rect">
            <a:avLst/>
          </a:prstGeom>
        </p:spPr>
      </p:pic>
      <p:sp>
        <p:nvSpPr>
          <p:cNvPr id="4" name="Textplatzhalter 9">
            <a:extLst>
              <a:ext uri="{FF2B5EF4-FFF2-40B4-BE49-F238E27FC236}">
                <a16:creationId xmlns:a16="http://schemas.microsoft.com/office/drawing/2014/main" id="{35843DED-0F2E-265C-84FB-9154B122FC33}"/>
              </a:ext>
            </a:extLst>
          </p:cNvPr>
          <p:cNvSpPr>
            <a:spLocks noGrp="1"/>
          </p:cNvSpPr>
          <p:nvPr>
            <p:ph type="body" sz="quarter" idx="18" hasCustomPrompt="1"/>
          </p:nvPr>
        </p:nvSpPr>
        <p:spPr>
          <a:xfrm>
            <a:off x="273050" y="6593392"/>
            <a:ext cx="6797675" cy="186006"/>
          </a:xfrm>
          <a:prstGeom prst="roundRect">
            <a:avLst>
              <a:gd name="adj" fmla="val 2022"/>
            </a:avLst>
          </a:prstGeo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Tree>
    <p:extLst>
      <p:ext uri="{BB962C8B-B14F-4D97-AF65-F5344CB8AC3E}">
        <p14:creationId xmlns:p14="http://schemas.microsoft.com/office/powerpoint/2010/main" val="381491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B9A4C71-0A0C-993D-5EA8-9293C4E318DA}"/>
              </a:ext>
            </a:extLst>
          </p:cNvPr>
          <p:cNvSpPr>
            <a:spLocks noGrp="1"/>
          </p:cNvSpPr>
          <p:nvPr>
            <p:ph type="sldNum" sz="quarter" idx="12"/>
          </p:nvPr>
        </p:nvSpPr>
        <p:spPr/>
        <p:txBody>
          <a:bodyPr/>
          <a:lstStyle/>
          <a:p>
            <a:fld id="{0587C55C-8FD2-3442-83A0-B9DD0B70EC6B}" type="slidenum">
              <a:rPr lang="de-DE" smtClean="0"/>
              <a:t>‹Nr.›</a:t>
            </a:fld>
            <a:endParaRPr lang="de-DE"/>
          </a:p>
        </p:txBody>
      </p:sp>
      <p:sp>
        <p:nvSpPr>
          <p:cNvPr id="3" name="Titel 2">
            <a:extLst>
              <a:ext uri="{FF2B5EF4-FFF2-40B4-BE49-F238E27FC236}">
                <a16:creationId xmlns:a16="http://schemas.microsoft.com/office/drawing/2014/main" id="{AE6EC7B4-E75B-DEA5-73BC-C7542A67639D}"/>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2E7B741E-75E2-ED26-801D-58B427689671}"/>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2" name="Textplatzhalter 7">
            <a:extLst>
              <a:ext uri="{FF2B5EF4-FFF2-40B4-BE49-F238E27FC236}">
                <a16:creationId xmlns:a16="http://schemas.microsoft.com/office/drawing/2014/main" id="{84C41D26-69F1-AA58-49CF-0647F535D28E}"/>
              </a:ext>
            </a:extLst>
          </p:cNvPr>
          <p:cNvSpPr>
            <a:spLocks noGrp="1"/>
          </p:cNvSpPr>
          <p:nvPr>
            <p:ph type="body" sz="quarter" idx="14"/>
          </p:nvPr>
        </p:nvSpPr>
        <p:spPr>
          <a:xfrm>
            <a:off x="1242467" y="1295400"/>
            <a:ext cx="10676484" cy="4664075"/>
          </a:xfrm>
          <a:prstGeom prst="roundRect">
            <a:avLst>
              <a:gd name="adj" fmla="val 2022"/>
            </a:avLst>
          </a:prstGeo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2020259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
    <p:bg>
      <p:bgPr>
        <a:solidFill>
          <a:srgbClr val="8FF5DF"/>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tx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3" y="259451"/>
            <a:ext cx="2450789"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tx1"/>
                </a:solidFill>
              </a:defRPr>
            </a:lvl1pPr>
          </a:lstStyle>
          <a:p>
            <a:fld id="{0587C55C-8FD2-3442-83A0-B9DD0B70EC6B}" type="slidenum">
              <a:rPr lang="de-DE" smtClean="0"/>
              <a:pPr/>
              <a:t>‹Nr.›</a:t>
            </a:fld>
            <a:endParaRPr lang="de-DE" dirty="0"/>
          </a:p>
        </p:txBody>
      </p:sp>
      <p:sp>
        <p:nvSpPr>
          <p:cNvPr id="3" name="Bildplatzhalter 4">
            <a:extLst>
              <a:ext uri="{FF2B5EF4-FFF2-40B4-BE49-F238E27FC236}">
                <a16:creationId xmlns:a16="http://schemas.microsoft.com/office/drawing/2014/main" id="{C3312655-DF68-D16D-71DD-1246D05A22F1}"/>
              </a:ext>
            </a:extLst>
          </p:cNvPr>
          <p:cNvSpPr>
            <a:spLocks noGrp="1"/>
          </p:cNvSpPr>
          <p:nvPr>
            <p:ph type="pic" sz="quarter" idx="13" hasCustomPrompt="1"/>
          </p:nvPr>
        </p:nvSpPr>
        <p:spPr>
          <a:xfrm>
            <a:off x="9481557"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sp>
        <p:nvSpPr>
          <p:cNvPr id="5" name="Bildplatzhalter 14">
            <a:extLst>
              <a:ext uri="{FF2B5EF4-FFF2-40B4-BE49-F238E27FC236}">
                <a16:creationId xmlns:a16="http://schemas.microsoft.com/office/drawing/2014/main" id="{5FFBFC82-01B5-660B-3F20-3109E8BCE795}"/>
              </a:ext>
            </a:extLst>
          </p:cNvPr>
          <p:cNvSpPr>
            <a:spLocks noGrp="1"/>
          </p:cNvSpPr>
          <p:nvPr>
            <p:ph type="pic" sz="quarter" idx="14" hasCustomPrompt="1"/>
          </p:nvPr>
        </p:nvSpPr>
        <p:spPr>
          <a:xfrm>
            <a:off x="273626" y="1401289"/>
            <a:ext cx="5764977" cy="4298868"/>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6" name="Titel 1">
            <a:extLst>
              <a:ext uri="{FF2B5EF4-FFF2-40B4-BE49-F238E27FC236}">
                <a16:creationId xmlns:a16="http://schemas.microsoft.com/office/drawing/2014/main" id="{AF08AEE9-A761-660C-6F45-6F95B9D1CEC3}"/>
              </a:ext>
            </a:extLst>
          </p:cNvPr>
          <p:cNvSpPr>
            <a:spLocks noGrp="1"/>
          </p:cNvSpPr>
          <p:nvPr>
            <p:ph type="ctrTitle" hasCustomPrompt="1"/>
          </p:nvPr>
        </p:nvSpPr>
        <p:spPr>
          <a:xfrm>
            <a:off x="6153400" y="1395351"/>
            <a:ext cx="5682652" cy="4298868"/>
          </a:xfrm>
          <a:prstGeom prst="rect">
            <a:avLst/>
          </a:prstGeom>
          <a:noFill/>
        </p:spPr>
        <p:txBody>
          <a:bodyPr bIns="360000" anchor="ctr" anchorCtr="0">
            <a:normAutofit/>
          </a:bodyPr>
          <a:lstStyle>
            <a:lvl1pPr algn="ctr">
              <a:lnSpc>
                <a:spcPct val="100000"/>
              </a:lnSpc>
              <a:defRPr sz="4400">
                <a:solidFill>
                  <a:schemeClr val="tx1"/>
                </a:solidFill>
              </a:defRPr>
            </a:lvl1pPr>
          </a:lstStyle>
          <a:p>
            <a:r>
              <a:rPr lang="de-DE" dirty="0"/>
              <a:t>Vortragstitel </a:t>
            </a:r>
            <a:br>
              <a:rPr lang="de-DE" dirty="0"/>
            </a:br>
            <a:r>
              <a:rPr lang="de-DE" dirty="0"/>
              <a:t>bearbeiten</a:t>
            </a:r>
          </a:p>
        </p:txBody>
      </p:sp>
    </p:spTree>
    <p:extLst>
      <p:ext uri="{BB962C8B-B14F-4D97-AF65-F5344CB8AC3E}">
        <p14:creationId xmlns:p14="http://schemas.microsoft.com/office/powerpoint/2010/main" val="1370440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pic>
        <p:nvPicPr>
          <p:cNvPr id="3" name="Grafik 2">
            <a:extLst>
              <a:ext uri="{FF2B5EF4-FFF2-40B4-BE49-F238E27FC236}">
                <a16:creationId xmlns:a16="http://schemas.microsoft.com/office/drawing/2014/main" id="{B09694AD-0AF5-C211-AC89-DD1BD494B3FF}"/>
              </a:ext>
            </a:extLst>
          </p:cNvPr>
          <p:cNvPicPr>
            <a:picLocks noChangeAspect="1"/>
          </p:cNvPicPr>
          <p:nvPr userDrawn="1"/>
        </p:nvPicPr>
        <p:blipFill>
          <a:blip r:embed="rId2"/>
          <a:srcRect/>
          <a:stretch/>
        </p:blipFill>
        <p:spPr>
          <a:xfrm>
            <a:off x="261323" y="264608"/>
            <a:ext cx="728993" cy="750124"/>
          </a:xfrm>
          <a:prstGeom prst="rect">
            <a:avLst/>
          </a:prstGeom>
        </p:spPr>
      </p:pic>
      <p:sp>
        <p:nvSpPr>
          <p:cNvPr id="12" name="Textplatzhalter 11">
            <a:extLst>
              <a:ext uri="{FF2B5EF4-FFF2-40B4-BE49-F238E27FC236}">
                <a16:creationId xmlns:a16="http://schemas.microsoft.com/office/drawing/2014/main" id="{396D888E-5EE1-C4CF-D161-875754287142}"/>
              </a:ext>
            </a:extLst>
          </p:cNvPr>
          <p:cNvSpPr>
            <a:spLocks noGrp="1"/>
          </p:cNvSpPr>
          <p:nvPr>
            <p:ph type="body" sz="quarter" idx="13" hasCustomPrompt="1"/>
          </p:nvPr>
        </p:nvSpPr>
        <p:spPr>
          <a:xfrm>
            <a:off x="261937" y="1230500"/>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3" name="Textplatzhalter 11">
            <a:extLst>
              <a:ext uri="{FF2B5EF4-FFF2-40B4-BE49-F238E27FC236}">
                <a16:creationId xmlns:a16="http://schemas.microsoft.com/office/drawing/2014/main" id="{C43F3A57-79AF-3BFC-8AB1-D20D753C3BFC}"/>
              </a:ext>
            </a:extLst>
          </p:cNvPr>
          <p:cNvSpPr>
            <a:spLocks noGrp="1"/>
          </p:cNvSpPr>
          <p:nvPr>
            <p:ph type="body" sz="quarter" idx="14" hasCustomPrompt="1"/>
          </p:nvPr>
        </p:nvSpPr>
        <p:spPr>
          <a:xfrm>
            <a:off x="261937" y="1972778"/>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4" name="Textplatzhalter 11">
            <a:extLst>
              <a:ext uri="{FF2B5EF4-FFF2-40B4-BE49-F238E27FC236}">
                <a16:creationId xmlns:a16="http://schemas.microsoft.com/office/drawing/2014/main" id="{89AF0583-1033-59FE-198D-9CCF8C783DB6}"/>
              </a:ext>
            </a:extLst>
          </p:cNvPr>
          <p:cNvSpPr>
            <a:spLocks noGrp="1"/>
          </p:cNvSpPr>
          <p:nvPr>
            <p:ph type="body" sz="quarter" idx="15" hasCustomPrompt="1"/>
          </p:nvPr>
        </p:nvSpPr>
        <p:spPr>
          <a:xfrm>
            <a:off x="261937" y="2715056"/>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5" name="Textplatzhalter 11">
            <a:extLst>
              <a:ext uri="{FF2B5EF4-FFF2-40B4-BE49-F238E27FC236}">
                <a16:creationId xmlns:a16="http://schemas.microsoft.com/office/drawing/2014/main" id="{8B46BB86-11D1-B346-9997-7B791BE1CF8F}"/>
              </a:ext>
            </a:extLst>
          </p:cNvPr>
          <p:cNvSpPr>
            <a:spLocks noGrp="1"/>
          </p:cNvSpPr>
          <p:nvPr>
            <p:ph type="body" sz="quarter" idx="16" hasCustomPrompt="1"/>
          </p:nvPr>
        </p:nvSpPr>
        <p:spPr>
          <a:xfrm>
            <a:off x="261937" y="3457334"/>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6" name="Textplatzhalter 11">
            <a:extLst>
              <a:ext uri="{FF2B5EF4-FFF2-40B4-BE49-F238E27FC236}">
                <a16:creationId xmlns:a16="http://schemas.microsoft.com/office/drawing/2014/main" id="{307571C2-B20F-E123-E46B-60F478F20AE9}"/>
              </a:ext>
            </a:extLst>
          </p:cNvPr>
          <p:cNvSpPr>
            <a:spLocks noGrp="1"/>
          </p:cNvSpPr>
          <p:nvPr>
            <p:ph type="body" sz="quarter" idx="17" hasCustomPrompt="1"/>
          </p:nvPr>
        </p:nvSpPr>
        <p:spPr>
          <a:xfrm>
            <a:off x="261937" y="4199612"/>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7" name="Textplatzhalter 11">
            <a:extLst>
              <a:ext uri="{FF2B5EF4-FFF2-40B4-BE49-F238E27FC236}">
                <a16:creationId xmlns:a16="http://schemas.microsoft.com/office/drawing/2014/main" id="{DA2687AA-574C-C666-C73E-48CFCD5619FC}"/>
              </a:ext>
            </a:extLst>
          </p:cNvPr>
          <p:cNvSpPr>
            <a:spLocks noGrp="1"/>
          </p:cNvSpPr>
          <p:nvPr>
            <p:ph type="body" sz="quarter" idx="18" hasCustomPrompt="1"/>
          </p:nvPr>
        </p:nvSpPr>
        <p:spPr>
          <a:xfrm>
            <a:off x="261937" y="4941888"/>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2" name="Fußzeilenplatzhalter 4">
            <a:extLst>
              <a:ext uri="{FF2B5EF4-FFF2-40B4-BE49-F238E27FC236}">
                <a16:creationId xmlns:a16="http://schemas.microsoft.com/office/drawing/2014/main" id="{CD582524-807C-B53F-D4F5-B466B512F49A}"/>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bg1"/>
                </a:solidFill>
              </a:defRPr>
            </a:lvl1pPr>
          </a:lstStyle>
          <a:p>
            <a:r>
              <a:rPr lang="de-DE"/>
              <a:t>Präsentationstitel</a:t>
            </a:r>
            <a:endParaRPr lang="de-DE" dirty="0"/>
          </a:p>
        </p:txBody>
      </p:sp>
    </p:spTree>
    <p:extLst>
      <p:ext uri="{BB962C8B-B14F-4D97-AF65-F5344CB8AC3E}">
        <p14:creationId xmlns:p14="http://schemas.microsoft.com/office/powerpoint/2010/main" val="1080855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sp>
        <p:nvSpPr>
          <p:cNvPr id="4" name="Titel 1">
            <a:extLst>
              <a:ext uri="{FF2B5EF4-FFF2-40B4-BE49-F238E27FC236}">
                <a16:creationId xmlns:a16="http://schemas.microsoft.com/office/drawing/2014/main" id="{18326B56-E825-4A18-B35E-11AB779EB729}"/>
              </a:ext>
            </a:extLst>
          </p:cNvPr>
          <p:cNvSpPr>
            <a:spLocks noGrp="1"/>
          </p:cNvSpPr>
          <p:nvPr>
            <p:ph type="title" hasCustomPrompt="1"/>
          </p:nvPr>
        </p:nvSpPr>
        <p:spPr>
          <a:xfrm>
            <a:off x="1357905" y="2276916"/>
            <a:ext cx="9463886" cy="1949912"/>
          </a:xfrm>
        </p:spPr>
        <p:txBody>
          <a:bodyPr/>
          <a:lstStyle>
            <a:lvl1pPr algn="ctr">
              <a:defRPr sz="3800"/>
            </a:lvl1pPr>
          </a:lstStyle>
          <a:p>
            <a:r>
              <a:rPr lang="de-DE" dirty="0"/>
              <a:t>01 Kapitelheadline</a:t>
            </a:r>
          </a:p>
        </p:txBody>
      </p:sp>
      <p:pic>
        <p:nvPicPr>
          <p:cNvPr id="2" name="Grafik 1">
            <a:extLst>
              <a:ext uri="{FF2B5EF4-FFF2-40B4-BE49-F238E27FC236}">
                <a16:creationId xmlns:a16="http://schemas.microsoft.com/office/drawing/2014/main" id="{493FF9A1-0AC0-161D-7B38-DCE81A0EDAFA}"/>
              </a:ext>
            </a:extLst>
          </p:cNvPr>
          <p:cNvPicPr>
            <a:picLocks noChangeAspect="1"/>
          </p:cNvPicPr>
          <p:nvPr userDrawn="1"/>
        </p:nvPicPr>
        <p:blipFill>
          <a:blip r:embed="rId2"/>
          <a:srcRect/>
          <a:stretch/>
        </p:blipFill>
        <p:spPr>
          <a:xfrm>
            <a:off x="261323" y="264608"/>
            <a:ext cx="728993" cy="750124"/>
          </a:xfrm>
          <a:prstGeom prst="rect">
            <a:avLst/>
          </a:prstGeom>
        </p:spPr>
      </p:pic>
      <p:sp>
        <p:nvSpPr>
          <p:cNvPr id="6" name="Fußzeilenplatzhalter 4">
            <a:extLst>
              <a:ext uri="{FF2B5EF4-FFF2-40B4-BE49-F238E27FC236}">
                <a16:creationId xmlns:a16="http://schemas.microsoft.com/office/drawing/2014/main" id="{C2DBD96F-E44D-D357-FEE7-4D66D9D46794}"/>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bg1"/>
                </a:solidFill>
              </a:defRPr>
            </a:lvl1pPr>
          </a:lstStyle>
          <a:p>
            <a:r>
              <a:rPr lang="de-DE"/>
              <a:t>Präsentationstitel</a:t>
            </a:r>
            <a:endParaRPr lang="de-DE" dirty="0"/>
          </a:p>
        </p:txBody>
      </p:sp>
    </p:spTree>
    <p:extLst>
      <p:ext uri="{BB962C8B-B14F-4D97-AF65-F5344CB8AC3E}">
        <p14:creationId xmlns:p14="http://schemas.microsoft.com/office/powerpoint/2010/main" val="51447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 Text">
    <p:bg>
      <p:bgPr>
        <a:solidFill>
          <a:srgbClr val="E0DBC7"/>
        </a:solidFill>
        <a:effectLst/>
      </p:bgPr>
    </p:bg>
    <p:spTree>
      <p:nvGrpSpPr>
        <p:cNvPr id="1" name=""/>
        <p:cNvGrpSpPr/>
        <p:nvPr/>
      </p:nvGrpSpPr>
      <p:grpSpPr>
        <a:xfrm>
          <a:off x="0" y="0"/>
          <a:ext cx="0" cy="0"/>
          <a:chOff x="0" y="0"/>
          <a:chExt cx="0" cy="0"/>
        </a:xfrm>
      </p:grpSpPr>
      <p:sp>
        <p:nvSpPr>
          <p:cNvPr id="16" name="Bildplatzhalter 14">
            <a:extLst>
              <a:ext uri="{FF2B5EF4-FFF2-40B4-BE49-F238E27FC236}">
                <a16:creationId xmlns:a16="http://schemas.microsoft.com/office/drawing/2014/main" id="{8791D81B-A7E6-6917-6079-7B4C9541DF45}"/>
              </a:ext>
            </a:extLst>
          </p:cNvPr>
          <p:cNvSpPr>
            <a:spLocks noGrp="1"/>
          </p:cNvSpPr>
          <p:nvPr>
            <p:ph type="pic" sz="quarter" idx="14" hasCustomPrompt="1"/>
          </p:nvPr>
        </p:nvSpPr>
        <p:spPr>
          <a:xfrm>
            <a:off x="273627" y="1296021"/>
            <a:ext cx="6797315" cy="4664075"/>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24" name="Foliennummernplatzhalter 23">
            <a:extLst>
              <a:ext uri="{FF2B5EF4-FFF2-40B4-BE49-F238E27FC236}">
                <a16:creationId xmlns:a16="http://schemas.microsoft.com/office/drawing/2014/main" id="{35997003-22AB-60AA-F474-B57AEF5DCE7F}"/>
              </a:ext>
            </a:extLst>
          </p:cNvPr>
          <p:cNvSpPr>
            <a:spLocks noGrp="1"/>
          </p:cNvSpPr>
          <p:nvPr>
            <p:ph type="sldNum" sz="quarter" idx="17"/>
          </p:nvPr>
        </p:nvSpPr>
        <p:spPr/>
        <p:txBody>
          <a:bodyPr/>
          <a:lstStyle/>
          <a:p>
            <a:fld id="{0587C55C-8FD2-3442-83A0-B9DD0B70EC6B}" type="slidenum">
              <a:rPr lang="de-DE" smtClean="0"/>
              <a:pPr/>
              <a:t>‹Nr.›</a:t>
            </a:fld>
            <a:endParaRPr lang="de-DE" dirty="0"/>
          </a:p>
        </p:txBody>
      </p:sp>
      <p:sp>
        <p:nvSpPr>
          <p:cNvPr id="26" name="Titel 25">
            <a:extLst>
              <a:ext uri="{FF2B5EF4-FFF2-40B4-BE49-F238E27FC236}">
                <a16:creationId xmlns:a16="http://schemas.microsoft.com/office/drawing/2014/main" id="{CC2AB991-2D49-5A07-74A3-8826C68B7D2B}"/>
              </a:ext>
            </a:extLst>
          </p:cNvPr>
          <p:cNvSpPr>
            <a:spLocks noGrp="1"/>
          </p:cNvSpPr>
          <p:nvPr>
            <p:ph type="title"/>
          </p:nvPr>
        </p:nvSpPr>
        <p:spPr/>
        <p:txBody>
          <a:bodyPr lIns="180000"/>
          <a:lstStyle/>
          <a:p>
            <a:r>
              <a:rPr lang="de-DE"/>
              <a:t>Mastertitelformat bearbeiten</a:t>
            </a:r>
            <a:endParaRPr lang="de-DE" dirty="0"/>
          </a:p>
        </p:txBody>
      </p:sp>
      <p:sp>
        <p:nvSpPr>
          <p:cNvPr id="8" name="Fußzeilenplatzhalter 4">
            <a:extLst>
              <a:ext uri="{FF2B5EF4-FFF2-40B4-BE49-F238E27FC236}">
                <a16:creationId xmlns:a16="http://schemas.microsoft.com/office/drawing/2014/main" id="{67F3142B-1F72-FF6B-8493-4996D651F61B}"/>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3" name="Textplatzhalter 9">
            <a:extLst>
              <a:ext uri="{FF2B5EF4-FFF2-40B4-BE49-F238E27FC236}">
                <a16:creationId xmlns:a16="http://schemas.microsoft.com/office/drawing/2014/main" id="{6EB4E447-F710-49A4-0088-28C90B3F0801}"/>
              </a:ext>
            </a:extLst>
          </p:cNvPr>
          <p:cNvSpPr>
            <a:spLocks noGrp="1"/>
          </p:cNvSpPr>
          <p:nvPr>
            <p:ph type="body" sz="quarter" idx="19" hasCustomPrompt="1"/>
          </p:nvPr>
        </p:nvSpPr>
        <p:spPr>
          <a:xfrm>
            <a:off x="273050" y="5971972"/>
            <a:ext cx="6797675" cy="186006"/>
          </a:xfrm>
          <a:prstGeom prst="roundRect">
            <a:avLst>
              <a:gd name="adj" fmla="val 2022"/>
            </a:avLst>
          </a:prstGeo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
        <p:nvSpPr>
          <p:cNvPr id="5" name="Textplatzhalter 13">
            <a:extLst>
              <a:ext uri="{FF2B5EF4-FFF2-40B4-BE49-F238E27FC236}">
                <a16:creationId xmlns:a16="http://schemas.microsoft.com/office/drawing/2014/main" id="{E24794E8-6603-145F-6CB3-81C442DEC0A2}"/>
              </a:ext>
            </a:extLst>
          </p:cNvPr>
          <p:cNvSpPr>
            <a:spLocks noGrp="1"/>
          </p:cNvSpPr>
          <p:nvPr>
            <p:ph type="body" sz="quarter" idx="20"/>
          </p:nvPr>
        </p:nvSpPr>
        <p:spPr>
          <a:xfrm>
            <a:off x="7208322" y="1295400"/>
            <a:ext cx="4710627" cy="4664075"/>
          </a:xfrm>
          <a:prstGeom prst="roundRect">
            <a:avLst>
              <a:gd name="adj" fmla="val 2022"/>
            </a:avLst>
          </a:prstGeo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1083463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Großes Bild">
    <p:spTree>
      <p:nvGrpSpPr>
        <p:cNvPr id="1" name=""/>
        <p:cNvGrpSpPr/>
        <p:nvPr/>
      </p:nvGrpSpPr>
      <p:grpSpPr>
        <a:xfrm>
          <a:off x="0" y="0"/>
          <a:ext cx="0" cy="0"/>
          <a:chOff x="0" y="0"/>
          <a:chExt cx="0" cy="0"/>
        </a:xfrm>
      </p:grpSpPr>
      <p:sp>
        <p:nvSpPr>
          <p:cNvPr id="10" name="Bildplatzhalter 14">
            <a:extLst>
              <a:ext uri="{FF2B5EF4-FFF2-40B4-BE49-F238E27FC236}">
                <a16:creationId xmlns:a16="http://schemas.microsoft.com/office/drawing/2014/main" id="{DB2DD147-867A-C34A-2E6F-0F78F9AB1F7D}"/>
              </a:ext>
            </a:extLst>
          </p:cNvPr>
          <p:cNvSpPr>
            <a:spLocks noGrp="1"/>
          </p:cNvSpPr>
          <p:nvPr>
            <p:ph type="pic" sz="quarter" idx="14" hasCustomPrompt="1"/>
          </p:nvPr>
        </p:nvSpPr>
        <p:spPr>
          <a:xfrm>
            <a:off x="273627" y="1201567"/>
            <a:ext cx="11697334" cy="5376506"/>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9" name="Titel 8">
            <a:extLst>
              <a:ext uri="{FF2B5EF4-FFF2-40B4-BE49-F238E27FC236}">
                <a16:creationId xmlns:a16="http://schemas.microsoft.com/office/drawing/2014/main" id="{2DC4D12C-1CC8-726C-7AED-1E812FF8DA8D}"/>
              </a:ext>
            </a:extLst>
          </p:cNvPr>
          <p:cNvSpPr>
            <a:spLocks noGrp="1"/>
          </p:cNvSpPr>
          <p:nvPr>
            <p:ph type="title"/>
          </p:nvPr>
        </p:nvSpPr>
        <p:spPr/>
        <p:txBody>
          <a:bodyPr/>
          <a:lstStyle/>
          <a:p>
            <a:r>
              <a:rPr lang="de-DE"/>
              <a:t>Mastertitelformat bearbeiten</a:t>
            </a:r>
          </a:p>
        </p:txBody>
      </p:sp>
      <p:pic>
        <p:nvPicPr>
          <p:cNvPr id="2" name="Grafik 1">
            <a:extLst>
              <a:ext uri="{FF2B5EF4-FFF2-40B4-BE49-F238E27FC236}">
                <a16:creationId xmlns:a16="http://schemas.microsoft.com/office/drawing/2014/main" id="{438C2A13-1485-D490-E3A4-96F814388924}"/>
              </a:ext>
            </a:extLst>
          </p:cNvPr>
          <p:cNvPicPr>
            <a:picLocks noChangeAspect="1"/>
          </p:cNvPicPr>
          <p:nvPr userDrawn="1"/>
        </p:nvPicPr>
        <p:blipFill>
          <a:blip r:embed="rId2"/>
          <a:srcRect/>
          <a:stretch/>
        </p:blipFill>
        <p:spPr>
          <a:xfrm>
            <a:off x="261323" y="264608"/>
            <a:ext cx="728993" cy="750124"/>
          </a:xfrm>
          <a:prstGeom prst="rect">
            <a:avLst/>
          </a:prstGeom>
        </p:spPr>
      </p:pic>
      <p:sp>
        <p:nvSpPr>
          <p:cNvPr id="4" name="Textplatzhalter 9">
            <a:extLst>
              <a:ext uri="{FF2B5EF4-FFF2-40B4-BE49-F238E27FC236}">
                <a16:creationId xmlns:a16="http://schemas.microsoft.com/office/drawing/2014/main" id="{7A129049-3A95-7481-41BA-E4E1C20E57A9}"/>
              </a:ext>
            </a:extLst>
          </p:cNvPr>
          <p:cNvSpPr>
            <a:spLocks noGrp="1"/>
          </p:cNvSpPr>
          <p:nvPr>
            <p:ph type="body" sz="quarter" idx="18" hasCustomPrompt="1"/>
          </p:nvPr>
        </p:nvSpPr>
        <p:spPr>
          <a:xfrm>
            <a:off x="273050" y="6593392"/>
            <a:ext cx="6797675" cy="186006"/>
          </a:xfrm>
          <a:prstGeom prst="roundRect">
            <a:avLst>
              <a:gd name="adj" fmla="val 2022"/>
            </a:avLst>
          </a:prstGeo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Tree>
    <p:extLst>
      <p:ext uri="{BB962C8B-B14F-4D97-AF65-F5344CB8AC3E}">
        <p14:creationId xmlns:p14="http://schemas.microsoft.com/office/powerpoint/2010/main" val="3897820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B9A4C71-0A0C-993D-5EA8-9293C4E318DA}"/>
              </a:ext>
            </a:extLst>
          </p:cNvPr>
          <p:cNvSpPr>
            <a:spLocks noGrp="1"/>
          </p:cNvSpPr>
          <p:nvPr>
            <p:ph type="sldNum" sz="quarter" idx="12"/>
          </p:nvPr>
        </p:nvSpPr>
        <p:spPr/>
        <p:txBody>
          <a:bodyPr/>
          <a:lstStyle/>
          <a:p>
            <a:fld id="{0587C55C-8FD2-3442-83A0-B9DD0B70EC6B}" type="slidenum">
              <a:rPr lang="de-DE" smtClean="0"/>
              <a:t>‹Nr.›</a:t>
            </a:fld>
            <a:endParaRPr lang="de-DE"/>
          </a:p>
        </p:txBody>
      </p:sp>
      <p:sp>
        <p:nvSpPr>
          <p:cNvPr id="3" name="Titel 2">
            <a:extLst>
              <a:ext uri="{FF2B5EF4-FFF2-40B4-BE49-F238E27FC236}">
                <a16:creationId xmlns:a16="http://schemas.microsoft.com/office/drawing/2014/main" id="{AE6EC7B4-E75B-DEA5-73BC-C7542A67639D}"/>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2E7B741E-75E2-ED26-801D-58B427689671}"/>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2" name="Textplatzhalter 7">
            <a:extLst>
              <a:ext uri="{FF2B5EF4-FFF2-40B4-BE49-F238E27FC236}">
                <a16:creationId xmlns:a16="http://schemas.microsoft.com/office/drawing/2014/main" id="{60E98ABC-7CD1-99E5-203E-64FEB77D89B9}"/>
              </a:ext>
            </a:extLst>
          </p:cNvPr>
          <p:cNvSpPr>
            <a:spLocks noGrp="1"/>
          </p:cNvSpPr>
          <p:nvPr>
            <p:ph type="body" sz="quarter" idx="14"/>
          </p:nvPr>
        </p:nvSpPr>
        <p:spPr>
          <a:xfrm>
            <a:off x="1242467" y="1295400"/>
            <a:ext cx="10676484" cy="4664075"/>
          </a:xfr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986441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rgbClr val="E1FF01"/>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2" name="Titel 1">
            <a:extLst>
              <a:ext uri="{FF2B5EF4-FFF2-40B4-BE49-F238E27FC236}">
                <a16:creationId xmlns:a16="http://schemas.microsoft.com/office/drawing/2014/main" id="{08D832FC-C83D-1077-CB75-ED919CE8010B}"/>
              </a:ext>
            </a:extLst>
          </p:cNvPr>
          <p:cNvSpPr>
            <a:spLocks noGrp="1"/>
          </p:cNvSpPr>
          <p:nvPr>
            <p:ph type="ctrTitle" hasCustomPrompt="1"/>
          </p:nvPr>
        </p:nvSpPr>
        <p:spPr>
          <a:xfrm>
            <a:off x="1524000" y="1919773"/>
            <a:ext cx="9144000" cy="2598040"/>
          </a:xfrm>
          <a:prstGeom prst="rect">
            <a:avLst/>
          </a:prstGeom>
          <a:noFill/>
        </p:spPr>
        <p:txBody>
          <a:bodyPr anchor="ctr" anchorCtr="0">
            <a:normAutofit/>
          </a:bodyPr>
          <a:lstStyle>
            <a:lvl1pPr algn="ctr">
              <a:lnSpc>
                <a:spcPts val="5600"/>
              </a:lnSpc>
              <a:defRPr sz="5200">
                <a:solidFill>
                  <a:schemeClr val="tx1"/>
                </a:solidFill>
              </a:defRPr>
            </a:lvl1pPr>
          </a:lstStyle>
          <a:p>
            <a:r>
              <a:rPr lang="de-DE" dirty="0"/>
              <a:t>Mastertitelformat </a:t>
            </a:r>
            <a:br>
              <a:rPr lang="de-DE" dirty="0"/>
            </a:br>
            <a:r>
              <a:rPr lang="de-DE" dirty="0"/>
              <a:t>bearbeiten</a:t>
            </a: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tx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3" y="259451"/>
            <a:ext cx="2450789"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tx1"/>
                </a:solidFill>
              </a:defRPr>
            </a:lvl1pPr>
          </a:lstStyle>
          <a:p>
            <a:fld id="{0587C55C-8FD2-3442-83A0-B9DD0B70EC6B}" type="slidenum">
              <a:rPr lang="de-DE" smtClean="0"/>
              <a:pPr/>
              <a:t>‹Nr.›</a:t>
            </a:fld>
            <a:endParaRPr lang="de-DE" dirty="0"/>
          </a:p>
        </p:txBody>
      </p:sp>
      <p:sp>
        <p:nvSpPr>
          <p:cNvPr id="5" name="Bildplatzhalter 4">
            <a:extLst>
              <a:ext uri="{FF2B5EF4-FFF2-40B4-BE49-F238E27FC236}">
                <a16:creationId xmlns:a16="http://schemas.microsoft.com/office/drawing/2014/main" id="{0F9F3CE1-368E-8005-2111-6F286ADC7BD4}"/>
              </a:ext>
            </a:extLst>
          </p:cNvPr>
          <p:cNvSpPr>
            <a:spLocks noGrp="1"/>
          </p:cNvSpPr>
          <p:nvPr>
            <p:ph type="pic" sz="quarter" idx="13" hasCustomPrompt="1"/>
          </p:nvPr>
        </p:nvSpPr>
        <p:spPr>
          <a:xfrm>
            <a:off x="7049122"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pic>
        <p:nvPicPr>
          <p:cNvPr id="6" name="Grafik 5">
            <a:extLst>
              <a:ext uri="{FF2B5EF4-FFF2-40B4-BE49-F238E27FC236}">
                <a16:creationId xmlns:a16="http://schemas.microsoft.com/office/drawing/2014/main" id="{B641A450-DAB6-9110-E5B3-FB065EB16897}"/>
              </a:ext>
            </a:extLst>
          </p:cNvPr>
          <p:cNvPicPr>
            <a:picLocks noChangeAspect="1"/>
          </p:cNvPicPr>
          <p:nvPr userDrawn="1"/>
        </p:nvPicPr>
        <p:blipFill>
          <a:blip r:embed="rId3">
            <a:biLevel thresh="75000"/>
            <a:extLst>
              <a:ext uri="{28A0092B-C50C-407E-A947-70E740481C1C}">
                <a14:useLocalDpi xmlns:a14="http://schemas.microsoft.com/office/drawing/2010/main" val="0"/>
              </a:ext>
            </a:extLst>
          </a:blip>
          <a:stretch>
            <a:fillRect/>
          </a:stretch>
        </p:blipFill>
        <p:spPr>
          <a:xfrm>
            <a:off x="9499913" y="265226"/>
            <a:ext cx="2418460" cy="744997"/>
          </a:xfrm>
          <a:prstGeom prst="rect">
            <a:avLst/>
          </a:prstGeom>
        </p:spPr>
      </p:pic>
    </p:spTree>
    <p:extLst>
      <p:ext uri="{BB962C8B-B14F-4D97-AF65-F5344CB8AC3E}">
        <p14:creationId xmlns:p14="http://schemas.microsoft.com/office/powerpoint/2010/main" val="76455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elfolie">
    <p:bg>
      <p:bgPr>
        <a:solidFill>
          <a:srgbClr val="E1FF01"/>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tx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3" y="259451"/>
            <a:ext cx="2450789"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tx1"/>
                </a:solidFill>
              </a:defRPr>
            </a:lvl1pPr>
          </a:lstStyle>
          <a:p>
            <a:fld id="{0587C55C-8FD2-3442-83A0-B9DD0B70EC6B}" type="slidenum">
              <a:rPr lang="de-DE" smtClean="0"/>
              <a:pPr/>
              <a:t>‹Nr.›</a:t>
            </a:fld>
            <a:endParaRPr lang="de-DE" dirty="0"/>
          </a:p>
        </p:txBody>
      </p:sp>
      <p:sp>
        <p:nvSpPr>
          <p:cNvPr id="5" name="Bildplatzhalter 14">
            <a:extLst>
              <a:ext uri="{FF2B5EF4-FFF2-40B4-BE49-F238E27FC236}">
                <a16:creationId xmlns:a16="http://schemas.microsoft.com/office/drawing/2014/main" id="{20943C66-2C9E-C9FC-D045-4403A2E1181F}"/>
              </a:ext>
            </a:extLst>
          </p:cNvPr>
          <p:cNvSpPr>
            <a:spLocks noGrp="1"/>
          </p:cNvSpPr>
          <p:nvPr>
            <p:ph type="pic" sz="quarter" idx="14" hasCustomPrompt="1"/>
          </p:nvPr>
        </p:nvSpPr>
        <p:spPr>
          <a:xfrm>
            <a:off x="273626" y="1401289"/>
            <a:ext cx="5764977" cy="4298868"/>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6" name="Titel 1">
            <a:extLst>
              <a:ext uri="{FF2B5EF4-FFF2-40B4-BE49-F238E27FC236}">
                <a16:creationId xmlns:a16="http://schemas.microsoft.com/office/drawing/2014/main" id="{1F79AD1D-B4A5-3798-54DC-799E5E019CDE}"/>
              </a:ext>
            </a:extLst>
          </p:cNvPr>
          <p:cNvSpPr>
            <a:spLocks noGrp="1"/>
          </p:cNvSpPr>
          <p:nvPr>
            <p:ph type="ctrTitle" hasCustomPrompt="1"/>
          </p:nvPr>
        </p:nvSpPr>
        <p:spPr>
          <a:xfrm>
            <a:off x="6153400" y="1395351"/>
            <a:ext cx="5682652" cy="4298868"/>
          </a:xfrm>
          <a:prstGeom prst="rect">
            <a:avLst/>
          </a:prstGeom>
          <a:noFill/>
        </p:spPr>
        <p:txBody>
          <a:bodyPr bIns="360000" anchor="ctr" anchorCtr="0">
            <a:normAutofit/>
          </a:bodyPr>
          <a:lstStyle>
            <a:lvl1pPr algn="ctr">
              <a:lnSpc>
                <a:spcPct val="100000"/>
              </a:lnSpc>
              <a:defRPr sz="4400">
                <a:solidFill>
                  <a:schemeClr val="tx1"/>
                </a:solidFill>
              </a:defRPr>
            </a:lvl1pPr>
          </a:lstStyle>
          <a:p>
            <a:r>
              <a:rPr lang="de-DE" dirty="0"/>
              <a:t>Vortragstitel </a:t>
            </a:r>
            <a:br>
              <a:rPr lang="de-DE" dirty="0"/>
            </a:br>
            <a:r>
              <a:rPr lang="de-DE" dirty="0"/>
              <a:t>bearbeiten</a:t>
            </a:r>
          </a:p>
        </p:txBody>
      </p:sp>
      <p:sp>
        <p:nvSpPr>
          <p:cNvPr id="2" name="Bildplatzhalter 4">
            <a:extLst>
              <a:ext uri="{FF2B5EF4-FFF2-40B4-BE49-F238E27FC236}">
                <a16:creationId xmlns:a16="http://schemas.microsoft.com/office/drawing/2014/main" id="{6C3C7F0B-2A6A-FCD6-EE08-10055E6711D7}"/>
              </a:ext>
            </a:extLst>
          </p:cNvPr>
          <p:cNvSpPr>
            <a:spLocks noGrp="1"/>
          </p:cNvSpPr>
          <p:nvPr>
            <p:ph type="pic" sz="quarter" idx="13" hasCustomPrompt="1"/>
          </p:nvPr>
        </p:nvSpPr>
        <p:spPr>
          <a:xfrm>
            <a:off x="7049122"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pic>
        <p:nvPicPr>
          <p:cNvPr id="7" name="Grafik 6">
            <a:extLst>
              <a:ext uri="{FF2B5EF4-FFF2-40B4-BE49-F238E27FC236}">
                <a16:creationId xmlns:a16="http://schemas.microsoft.com/office/drawing/2014/main" id="{30726DC2-0211-B161-7F0F-D2E618807553}"/>
              </a:ext>
            </a:extLst>
          </p:cNvPr>
          <p:cNvPicPr>
            <a:picLocks noChangeAspect="1"/>
          </p:cNvPicPr>
          <p:nvPr userDrawn="1"/>
        </p:nvPicPr>
        <p:blipFill>
          <a:blip r:embed="rId3">
            <a:biLevel thresh="75000"/>
            <a:extLst>
              <a:ext uri="{28A0092B-C50C-407E-A947-70E740481C1C}">
                <a14:useLocalDpi xmlns:a14="http://schemas.microsoft.com/office/drawing/2010/main" val="0"/>
              </a:ext>
            </a:extLst>
          </a:blip>
          <a:stretch>
            <a:fillRect/>
          </a:stretch>
        </p:blipFill>
        <p:spPr>
          <a:xfrm>
            <a:off x="9499913" y="265226"/>
            <a:ext cx="2418460" cy="744997"/>
          </a:xfrm>
          <a:prstGeom prst="rect">
            <a:avLst/>
          </a:prstGeom>
        </p:spPr>
      </p:pic>
    </p:spTree>
    <p:extLst>
      <p:ext uri="{BB962C8B-B14F-4D97-AF65-F5344CB8AC3E}">
        <p14:creationId xmlns:p14="http://schemas.microsoft.com/office/powerpoint/2010/main" val="2778894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9.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8.svg"/><Relationship Id="rId5" Type="http://schemas.openxmlformats.org/officeDocument/2006/relationships/slideLayout" Target="../slideLayouts/slideLayout12.xml"/><Relationship Id="rId10" Type="http://schemas.openxmlformats.org/officeDocument/2006/relationships/image" Target="../media/image7.png"/><Relationship Id="rId4" Type="http://schemas.openxmlformats.org/officeDocument/2006/relationships/slideLayout" Target="../slideLayouts/slideLayout11.xml"/><Relationship Id="rId9" Type="http://schemas.openxmlformats.org/officeDocument/2006/relationships/image" Target="../media/image1.png"/><Relationship Id="rId14"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0DBC7"/>
        </a:solidFill>
        <a:effectLst/>
      </p:bgPr>
    </p:bg>
    <p:spTree>
      <p:nvGrpSpPr>
        <p:cNvPr id="1" name=""/>
        <p:cNvGrpSpPr/>
        <p:nvPr/>
      </p:nvGrpSpPr>
      <p:grpSpPr>
        <a:xfrm>
          <a:off x="0" y="0"/>
          <a:ext cx="0" cy="0"/>
          <a:chOff x="0" y="0"/>
          <a:chExt cx="0" cy="0"/>
        </a:xfrm>
      </p:grpSpPr>
      <p:sp>
        <p:nvSpPr>
          <p:cNvPr id="9" name="Abgerundetes Rechteck 8">
            <a:extLst>
              <a:ext uri="{FF2B5EF4-FFF2-40B4-BE49-F238E27FC236}">
                <a16:creationId xmlns:a16="http://schemas.microsoft.com/office/drawing/2014/main" id="{0B47F6B1-2315-32D1-3D3A-9DDDC6B7996E}"/>
              </a:ext>
            </a:extLst>
          </p:cNvPr>
          <p:cNvSpPr/>
          <p:nvPr userDrawn="1"/>
        </p:nvSpPr>
        <p:spPr>
          <a:xfrm>
            <a:off x="261323" y="6271200"/>
            <a:ext cx="11657050" cy="306873"/>
          </a:xfrm>
          <a:prstGeom prst="roundRect">
            <a:avLst>
              <a:gd name="adj" fmla="val 50000"/>
            </a:avLst>
          </a:prstGeom>
          <a:solidFill>
            <a:schemeClr val="tx1">
              <a:alpha val="0"/>
            </a:schemeClr>
          </a:solid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5" name="Fußzeilenplatzhalter 4">
            <a:extLst>
              <a:ext uri="{FF2B5EF4-FFF2-40B4-BE49-F238E27FC236}">
                <a16:creationId xmlns:a16="http://schemas.microsoft.com/office/drawing/2014/main" id="{20DD9826-279B-1A0F-A7F0-C658D1D8C7CF}"/>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6" name="Foliennummernplatzhalter 5">
            <a:extLst>
              <a:ext uri="{FF2B5EF4-FFF2-40B4-BE49-F238E27FC236}">
                <a16:creationId xmlns:a16="http://schemas.microsoft.com/office/drawing/2014/main" id="{C92C57AF-F530-D02E-7933-F82BF8CC551E}"/>
              </a:ext>
            </a:extLst>
          </p:cNvPr>
          <p:cNvSpPr>
            <a:spLocks noGrp="1"/>
          </p:cNvSpPr>
          <p:nvPr>
            <p:ph type="sldNum" sz="quarter" idx="4"/>
          </p:nvPr>
        </p:nvSpPr>
        <p:spPr>
          <a:xfrm>
            <a:off x="8217057" y="6271200"/>
            <a:ext cx="3651199" cy="306873"/>
          </a:xfrm>
          <a:prstGeom prst="rect">
            <a:avLst/>
          </a:prstGeom>
        </p:spPr>
        <p:txBody>
          <a:bodyPr vert="horz" lIns="91440" tIns="45720" rIns="91440" bIns="45720" rtlCol="0" anchor="ctr"/>
          <a:lstStyle>
            <a:lvl1pPr algn="r">
              <a:defRPr sz="1200">
                <a:solidFill>
                  <a:schemeClr val="tx1"/>
                </a:solidFill>
              </a:defRPr>
            </a:lvl1pPr>
          </a:lstStyle>
          <a:p>
            <a:fld id="{0587C55C-8FD2-3442-83A0-B9DD0B70EC6B}" type="slidenum">
              <a:rPr lang="de-DE" smtClean="0"/>
              <a:pPr/>
              <a:t>‹Nr.›</a:t>
            </a:fld>
            <a:endParaRPr lang="de-DE" dirty="0"/>
          </a:p>
        </p:txBody>
      </p:sp>
      <p:pic>
        <p:nvPicPr>
          <p:cNvPr id="14" name="Grafik 13">
            <a:extLst>
              <a:ext uri="{FF2B5EF4-FFF2-40B4-BE49-F238E27FC236}">
                <a16:creationId xmlns:a16="http://schemas.microsoft.com/office/drawing/2014/main" id="{DAA5F53A-E6BF-24F8-8264-41E1AE84FFC3}"/>
              </a:ext>
            </a:extLst>
          </p:cNvPr>
          <p:cNvPicPr>
            <a:picLocks noChangeAspect="1"/>
          </p:cNvPicPr>
          <p:nvPr userDrawn="1"/>
        </p:nvPicPr>
        <p:blipFill>
          <a:blip r:embed="rId9"/>
          <a:srcRect/>
          <a:stretch/>
        </p:blipFill>
        <p:spPr>
          <a:xfrm>
            <a:off x="261323" y="264608"/>
            <a:ext cx="728993" cy="750124"/>
          </a:xfrm>
          <a:prstGeom prst="rect">
            <a:avLst/>
          </a:prstGeom>
        </p:spPr>
      </p:pic>
      <p:sp>
        <p:nvSpPr>
          <p:cNvPr id="16" name="Titelplatzhalter 15">
            <a:extLst>
              <a:ext uri="{FF2B5EF4-FFF2-40B4-BE49-F238E27FC236}">
                <a16:creationId xmlns:a16="http://schemas.microsoft.com/office/drawing/2014/main" id="{A2BF9934-E2F2-C0AB-E539-3B7C604C7E5D}"/>
              </a:ext>
            </a:extLst>
          </p:cNvPr>
          <p:cNvSpPr>
            <a:spLocks noGrp="1"/>
          </p:cNvSpPr>
          <p:nvPr>
            <p:ph type="title"/>
          </p:nvPr>
        </p:nvSpPr>
        <p:spPr>
          <a:xfrm>
            <a:off x="1242466" y="291480"/>
            <a:ext cx="10728495" cy="696380"/>
          </a:xfrm>
          <a:prstGeom prst="roundRect">
            <a:avLst>
              <a:gd name="adj" fmla="val 50000"/>
            </a:avLst>
          </a:prstGeom>
          <a:solidFill>
            <a:srgbClr val="8FF5DF"/>
          </a:solidFill>
        </p:spPr>
        <p:txBody>
          <a:bodyPr vert="horz" lIns="180000" tIns="45720" rIns="91440" bIns="45720" rtlCol="0" anchor="ctr">
            <a:noAutofit/>
          </a:bodyPr>
          <a:lstStyle/>
          <a:p>
            <a:r>
              <a:rPr lang="de-DE" dirty="0"/>
              <a:t>Mastertitelformat bearbeiten</a:t>
            </a:r>
          </a:p>
        </p:txBody>
      </p:sp>
      <p:sp>
        <p:nvSpPr>
          <p:cNvPr id="2" name="Textplatzhalter 2">
            <a:extLst>
              <a:ext uri="{FF2B5EF4-FFF2-40B4-BE49-F238E27FC236}">
                <a16:creationId xmlns:a16="http://schemas.microsoft.com/office/drawing/2014/main" id="{99BD7827-8D35-8C73-F87B-30BC2C218439}"/>
              </a:ext>
            </a:extLst>
          </p:cNvPr>
          <p:cNvSpPr>
            <a:spLocks noGrp="1"/>
          </p:cNvSpPr>
          <p:nvPr>
            <p:ph type="body" idx="1"/>
          </p:nvPr>
        </p:nvSpPr>
        <p:spPr>
          <a:xfrm>
            <a:off x="1345150" y="1594532"/>
            <a:ext cx="10523106" cy="4284833"/>
          </a:xfrm>
          <a:prstGeom prst="roundRect">
            <a:avLst>
              <a:gd name="adj" fmla="val 2022"/>
            </a:avLst>
          </a:prstGeom>
        </p:spPr>
        <p:txBody>
          <a:bodyPr vert="horz" lIns="91440" tIns="45720" rIns="91440" bIns="45720" rtlCol="0">
            <a:noAutofit/>
          </a:bodyPr>
          <a:lstStyle/>
          <a:p>
            <a:pPr lvl="0"/>
            <a:r>
              <a:rPr lang="de-DE" dirty="0"/>
              <a:t>Headline ohne Aufzählung</a:t>
            </a:r>
          </a:p>
          <a:p>
            <a:pPr lvl="0"/>
            <a:r>
              <a:rPr lang="de-DE" dirty="0"/>
              <a:t>Unterüberschrift</a:t>
            </a:r>
          </a:p>
          <a:p>
            <a:pPr lvl="1"/>
            <a:r>
              <a:rPr lang="de-DE" dirty="0"/>
              <a:t>Aufzählung 1</a:t>
            </a:r>
          </a:p>
          <a:p>
            <a:pPr lvl="1"/>
            <a:r>
              <a:rPr lang="de-DE" dirty="0"/>
              <a:t>Aufzählung 2</a:t>
            </a:r>
          </a:p>
          <a:p>
            <a:pPr lvl="2"/>
            <a:r>
              <a:rPr lang="de-DE" dirty="0"/>
              <a:t>Ebene 3</a:t>
            </a:r>
            <a:br>
              <a:rPr lang="de-DE" dirty="0"/>
            </a:br>
            <a:r>
              <a:rPr lang="de-DE" dirty="0" err="1"/>
              <a:t>ffffsdddd</a:t>
            </a:r>
            <a:endParaRPr lang="de-DE" dirty="0"/>
          </a:p>
        </p:txBody>
      </p:sp>
    </p:spTree>
    <p:extLst>
      <p:ext uri="{BB962C8B-B14F-4D97-AF65-F5344CB8AC3E}">
        <p14:creationId xmlns:p14="http://schemas.microsoft.com/office/powerpoint/2010/main" val="2912023466"/>
      </p:ext>
    </p:extLst>
  </p:cSld>
  <p:clrMap bg1="lt1" tx1="dk1" bg2="lt2" tx2="dk2" accent1="accent1" accent2="accent2" accent3="accent3" accent4="accent4" accent5="accent5" accent6="accent6" hlink="hlink" folHlink="folHlink"/>
  <p:sldLayoutIdLst>
    <p:sldLayoutId id="2147483658" r:id="rId1"/>
    <p:sldLayoutId id="2147483673" r:id="rId2"/>
    <p:sldLayoutId id="2147483659" r:id="rId3"/>
    <p:sldLayoutId id="2147483660" r:id="rId4"/>
    <p:sldLayoutId id="2147483661" r:id="rId5"/>
    <p:sldLayoutId id="2147483662" r:id="rId6"/>
    <p:sldLayoutId id="2147483663" r:id="rId7"/>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457200" indent="-457200" algn="l" defTabSz="914400" rtl="0" eaLnBrk="1" latinLnBrk="0" hangingPunct="1">
        <a:lnSpc>
          <a:spcPts val="3000"/>
        </a:lnSpc>
        <a:spcBef>
          <a:spcPts val="1000"/>
        </a:spcBef>
        <a:buSzPct val="100000"/>
        <a:buFontTx/>
        <a:buBlip>
          <a:blip r:embed="rId10"/>
        </a:buBlip>
        <a:defRPr sz="2600" kern="1200">
          <a:solidFill>
            <a:schemeClr val="tx1"/>
          </a:solidFill>
          <a:latin typeface="+mn-lt"/>
          <a:ea typeface="+mn-ea"/>
          <a:cs typeface="+mn-cs"/>
        </a:defRPr>
      </a:lvl1pPr>
      <a:lvl2pPr marL="720000" indent="-234000" algn="l" defTabSz="914400" rtl="0" eaLnBrk="1" latinLnBrk="0" hangingPunct="1">
        <a:lnSpc>
          <a:spcPts val="2600"/>
        </a:lnSpc>
        <a:spcBef>
          <a:spcPts val="1000"/>
        </a:spcBef>
        <a:spcAft>
          <a:spcPts val="0"/>
        </a:spcAft>
        <a:buSzPct val="90000"/>
        <a:buFontTx/>
        <a:buBlip>
          <a:blip r:embed="rId10"/>
        </a:buBlip>
        <a:defRPr sz="2000" kern="1200">
          <a:solidFill>
            <a:schemeClr val="tx1"/>
          </a:solidFill>
          <a:latin typeface="+mn-lt"/>
          <a:ea typeface="+mn-ea"/>
          <a:cs typeface="+mn-cs"/>
        </a:defRPr>
      </a:lvl2pPr>
      <a:lvl3pPr marL="717750" indent="0" algn="l" defTabSz="914400" rtl="0" eaLnBrk="1" latinLnBrk="0" hangingPunct="1">
        <a:lnSpc>
          <a:spcPts val="2100"/>
        </a:lnSpc>
        <a:spcBef>
          <a:spcPts val="500"/>
        </a:spcBef>
        <a:buSzPct val="90000"/>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90000"/>
        <a:buFontTx/>
        <a:buBlip>
          <a:blip r:embed="rId11">
            <a:extLst>
              <a:ext uri="{96DAC541-7B7A-43D3-8B79-37D633B846F1}">
                <asvg:svgBlip xmlns:asvg="http://schemas.microsoft.com/office/drawing/2016/SVG/main" r:embed="rId12"/>
              </a:ext>
            </a:extLst>
          </a:blip>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Tx/>
        <a:buBlip>
          <a:blip r:embed="rId11">
            <a:extLst>
              <a:ext uri="{96DAC541-7B7A-43D3-8B79-37D633B846F1}">
                <asvg:svgBlip xmlns:asvg="http://schemas.microsoft.com/office/drawing/2016/SVG/main" r:embed="rId12"/>
              </a:ext>
            </a:extLst>
          </a:blip>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0DBC7"/>
        </a:solidFill>
        <a:effectLst/>
      </p:bgPr>
    </p:bg>
    <p:spTree>
      <p:nvGrpSpPr>
        <p:cNvPr id="1" name=""/>
        <p:cNvGrpSpPr/>
        <p:nvPr/>
      </p:nvGrpSpPr>
      <p:grpSpPr>
        <a:xfrm>
          <a:off x="0" y="0"/>
          <a:ext cx="0" cy="0"/>
          <a:chOff x="0" y="0"/>
          <a:chExt cx="0" cy="0"/>
        </a:xfrm>
      </p:grpSpPr>
      <p:sp>
        <p:nvSpPr>
          <p:cNvPr id="9" name="Abgerundetes Rechteck 8">
            <a:extLst>
              <a:ext uri="{FF2B5EF4-FFF2-40B4-BE49-F238E27FC236}">
                <a16:creationId xmlns:a16="http://schemas.microsoft.com/office/drawing/2014/main" id="{0B47F6B1-2315-32D1-3D3A-9DDDC6B7996E}"/>
              </a:ext>
            </a:extLst>
          </p:cNvPr>
          <p:cNvSpPr/>
          <p:nvPr userDrawn="1"/>
        </p:nvSpPr>
        <p:spPr>
          <a:xfrm>
            <a:off x="261323" y="6271200"/>
            <a:ext cx="11657050" cy="306873"/>
          </a:xfrm>
          <a:prstGeom prst="roundRect">
            <a:avLst>
              <a:gd name="adj" fmla="val 50000"/>
            </a:avLst>
          </a:prstGeom>
          <a:solidFill>
            <a:schemeClr val="tx1">
              <a:alpha val="0"/>
            </a:schemeClr>
          </a:solid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5" name="Fußzeilenplatzhalter 4">
            <a:extLst>
              <a:ext uri="{FF2B5EF4-FFF2-40B4-BE49-F238E27FC236}">
                <a16:creationId xmlns:a16="http://schemas.microsoft.com/office/drawing/2014/main" id="{20DD9826-279B-1A0F-A7F0-C658D1D8C7CF}"/>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6" name="Foliennummernplatzhalter 5">
            <a:extLst>
              <a:ext uri="{FF2B5EF4-FFF2-40B4-BE49-F238E27FC236}">
                <a16:creationId xmlns:a16="http://schemas.microsoft.com/office/drawing/2014/main" id="{C92C57AF-F530-D02E-7933-F82BF8CC551E}"/>
              </a:ext>
            </a:extLst>
          </p:cNvPr>
          <p:cNvSpPr>
            <a:spLocks noGrp="1"/>
          </p:cNvSpPr>
          <p:nvPr>
            <p:ph type="sldNum" sz="quarter" idx="4"/>
          </p:nvPr>
        </p:nvSpPr>
        <p:spPr>
          <a:xfrm>
            <a:off x="8217057" y="6271200"/>
            <a:ext cx="3651199" cy="306873"/>
          </a:xfrm>
          <a:prstGeom prst="rect">
            <a:avLst/>
          </a:prstGeom>
        </p:spPr>
        <p:txBody>
          <a:bodyPr vert="horz" lIns="91440" tIns="45720" rIns="91440" bIns="45720" rtlCol="0" anchor="ctr"/>
          <a:lstStyle>
            <a:lvl1pPr algn="r">
              <a:defRPr sz="1200">
                <a:solidFill>
                  <a:schemeClr val="tx1"/>
                </a:solidFill>
              </a:defRPr>
            </a:lvl1pPr>
          </a:lstStyle>
          <a:p>
            <a:fld id="{0587C55C-8FD2-3442-83A0-B9DD0B70EC6B}" type="slidenum">
              <a:rPr lang="de-DE" smtClean="0"/>
              <a:pPr/>
              <a:t>‹Nr.›</a:t>
            </a:fld>
            <a:endParaRPr lang="de-DE" dirty="0"/>
          </a:p>
        </p:txBody>
      </p:sp>
      <p:pic>
        <p:nvPicPr>
          <p:cNvPr id="14" name="Grafik 13">
            <a:extLst>
              <a:ext uri="{FF2B5EF4-FFF2-40B4-BE49-F238E27FC236}">
                <a16:creationId xmlns:a16="http://schemas.microsoft.com/office/drawing/2014/main" id="{DAA5F53A-E6BF-24F8-8264-41E1AE84FFC3}"/>
              </a:ext>
            </a:extLst>
          </p:cNvPr>
          <p:cNvPicPr>
            <a:picLocks noChangeAspect="1"/>
          </p:cNvPicPr>
          <p:nvPr userDrawn="1"/>
        </p:nvPicPr>
        <p:blipFill>
          <a:blip r:embed="rId9"/>
          <a:srcRect/>
          <a:stretch/>
        </p:blipFill>
        <p:spPr>
          <a:xfrm>
            <a:off x="261323" y="264608"/>
            <a:ext cx="728993" cy="750124"/>
          </a:xfrm>
          <a:prstGeom prst="rect">
            <a:avLst/>
          </a:prstGeom>
        </p:spPr>
      </p:pic>
      <p:sp>
        <p:nvSpPr>
          <p:cNvPr id="16" name="Titelplatzhalter 15">
            <a:extLst>
              <a:ext uri="{FF2B5EF4-FFF2-40B4-BE49-F238E27FC236}">
                <a16:creationId xmlns:a16="http://schemas.microsoft.com/office/drawing/2014/main" id="{A2BF9934-E2F2-C0AB-E539-3B7C604C7E5D}"/>
              </a:ext>
            </a:extLst>
          </p:cNvPr>
          <p:cNvSpPr>
            <a:spLocks noGrp="1"/>
          </p:cNvSpPr>
          <p:nvPr>
            <p:ph type="title"/>
          </p:nvPr>
        </p:nvSpPr>
        <p:spPr>
          <a:xfrm>
            <a:off x="1242466" y="291480"/>
            <a:ext cx="10728495" cy="696380"/>
          </a:xfrm>
          <a:prstGeom prst="roundRect">
            <a:avLst>
              <a:gd name="adj" fmla="val 50000"/>
            </a:avLst>
          </a:prstGeom>
          <a:solidFill>
            <a:srgbClr val="E1FF01"/>
          </a:solidFill>
        </p:spPr>
        <p:txBody>
          <a:bodyPr vert="horz" lIns="180000" tIns="45720" rIns="91440" bIns="45720" rtlCol="0" anchor="ctr">
            <a:noAutofit/>
          </a:bodyPr>
          <a:lstStyle/>
          <a:p>
            <a:r>
              <a:rPr lang="de-DE" dirty="0"/>
              <a:t>Mastertitelformat bearbeiten</a:t>
            </a:r>
          </a:p>
        </p:txBody>
      </p:sp>
      <p:sp>
        <p:nvSpPr>
          <p:cNvPr id="2" name="Textplatzhalter 2">
            <a:extLst>
              <a:ext uri="{FF2B5EF4-FFF2-40B4-BE49-F238E27FC236}">
                <a16:creationId xmlns:a16="http://schemas.microsoft.com/office/drawing/2014/main" id="{5D9D83E8-4B4D-827E-F8FE-90D326A7DF71}"/>
              </a:ext>
            </a:extLst>
          </p:cNvPr>
          <p:cNvSpPr>
            <a:spLocks noGrp="1"/>
          </p:cNvSpPr>
          <p:nvPr>
            <p:ph type="body" idx="1"/>
          </p:nvPr>
        </p:nvSpPr>
        <p:spPr>
          <a:xfrm>
            <a:off x="1345150" y="1594532"/>
            <a:ext cx="10523106" cy="4284833"/>
          </a:xfrm>
          <a:prstGeom prst="roundRect">
            <a:avLst>
              <a:gd name="adj" fmla="val 2022"/>
            </a:avLst>
          </a:prstGeom>
        </p:spPr>
        <p:txBody>
          <a:bodyPr vert="horz" lIns="91440" tIns="45720" rIns="91440" bIns="45720" rtlCol="0">
            <a:noAutofit/>
          </a:bodyPr>
          <a:lstStyle/>
          <a:p>
            <a:pPr lvl="0"/>
            <a:r>
              <a:rPr lang="de-DE" dirty="0"/>
              <a:t>Headline ohne Aufzählung</a:t>
            </a:r>
          </a:p>
          <a:p>
            <a:pPr lvl="0"/>
            <a:r>
              <a:rPr lang="de-DE" dirty="0"/>
              <a:t>Unterüberschrift</a:t>
            </a:r>
          </a:p>
          <a:p>
            <a:pPr lvl="1"/>
            <a:r>
              <a:rPr lang="de-DE" dirty="0"/>
              <a:t>Aufzählung 1</a:t>
            </a:r>
          </a:p>
          <a:p>
            <a:pPr lvl="1"/>
            <a:r>
              <a:rPr lang="de-DE" dirty="0"/>
              <a:t>Aufzählung 2</a:t>
            </a:r>
          </a:p>
          <a:p>
            <a:pPr lvl="2"/>
            <a:r>
              <a:rPr lang="de-DE" dirty="0"/>
              <a:t>Ebene 3</a:t>
            </a:r>
            <a:br>
              <a:rPr lang="de-DE" dirty="0"/>
            </a:br>
            <a:r>
              <a:rPr lang="de-DE" dirty="0" err="1"/>
              <a:t>ffffsdddd</a:t>
            </a:r>
            <a:endParaRPr lang="de-DE" dirty="0"/>
          </a:p>
        </p:txBody>
      </p:sp>
    </p:spTree>
    <p:extLst>
      <p:ext uri="{BB962C8B-B14F-4D97-AF65-F5344CB8AC3E}">
        <p14:creationId xmlns:p14="http://schemas.microsoft.com/office/powerpoint/2010/main" val="389157844"/>
      </p:ext>
    </p:extLst>
  </p:cSld>
  <p:clrMap bg1="lt1" tx1="dk1" bg2="lt2" tx2="dk2" accent1="accent1" accent2="accent2" accent3="accent3" accent4="accent4" accent5="accent5" accent6="accent6" hlink="hlink" folHlink="folHlink"/>
  <p:sldLayoutIdLst>
    <p:sldLayoutId id="2147483665" r:id="rId1"/>
    <p:sldLayoutId id="2147483674" r:id="rId2"/>
    <p:sldLayoutId id="2147483666" r:id="rId3"/>
    <p:sldLayoutId id="2147483667" r:id="rId4"/>
    <p:sldLayoutId id="2147483668" r:id="rId5"/>
    <p:sldLayoutId id="2147483669" r:id="rId6"/>
    <p:sldLayoutId id="2147483670" r:id="rId7"/>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457200" indent="-457200" algn="l" defTabSz="914400" rtl="0" eaLnBrk="1" latinLnBrk="0" hangingPunct="1">
        <a:lnSpc>
          <a:spcPts val="3000"/>
        </a:lnSpc>
        <a:spcBef>
          <a:spcPts val="1000"/>
        </a:spcBef>
        <a:buSzPct val="100000"/>
        <a:buFontTx/>
        <a:buBlip>
          <a:blip r:embed="rId10">
            <a:extLst>
              <a:ext uri="{96DAC541-7B7A-43D3-8B79-37D633B846F1}">
                <asvg:svgBlip xmlns:asvg="http://schemas.microsoft.com/office/drawing/2016/SVG/main" r:embed="rId11"/>
              </a:ext>
            </a:extLst>
          </a:blip>
        </a:buBlip>
        <a:defRPr sz="2600" kern="1200">
          <a:solidFill>
            <a:schemeClr val="tx1"/>
          </a:solidFill>
          <a:latin typeface="+mn-lt"/>
          <a:ea typeface="+mn-ea"/>
          <a:cs typeface="+mn-cs"/>
        </a:defRPr>
      </a:lvl1pPr>
      <a:lvl2pPr marL="720000" indent="-234000" algn="l" defTabSz="914400" rtl="0" eaLnBrk="1" latinLnBrk="0" hangingPunct="1">
        <a:lnSpc>
          <a:spcPts val="2600"/>
        </a:lnSpc>
        <a:spcBef>
          <a:spcPts val="1000"/>
        </a:spcBef>
        <a:spcAft>
          <a:spcPts val="0"/>
        </a:spcAft>
        <a:buSzPct val="90000"/>
        <a:buFontTx/>
        <a:buBlip>
          <a:blip r:embed="rId12"/>
        </a:buBlip>
        <a:defRPr sz="2000" kern="1200">
          <a:solidFill>
            <a:schemeClr val="tx1"/>
          </a:solidFill>
          <a:latin typeface="+mn-lt"/>
          <a:ea typeface="+mn-ea"/>
          <a:cs typeface="+mn-cs"/>
        </a:defRPr>
      </a:lvl2pPr>
      <a:lvl3pPr marL="717750" indent="0" algn="l" defTabSz="914400" rtl="0" eaLnBrk="1" latinLnBrk="0" hangingPunct="1">
        <a:lnSpc>
          <a:spcPts val="2100"/>
        </a:lnSpc>
        <a:spcBef>
          <a:spcPts val="500"/>
        </a:spcBef>
        <a:buSzPct val="90000"/>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90000"/>
        <a:buFontTx/>
        <a:buBlip>
          <a:blip r:embed="rId13">
            <a:extLst>
              <a:ext uri="{96DAC541-7B7A-43D3-8B79-37D633B846F1}">
                <asvg:svgBlip xmlns:asvg="http://schemas.microsoft.com/office/drawing/2016/SVG/main" r:embed="rId14"/>
              </a:ext>
            </a:extLst>
          </a:blip>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Tx/>
        <a:buBlip>
          <a:blip r:embed="rId13">
            <a:extLst>
              <a:ext uri="{96DAC541-7B7A-43D3-8B79-37D633B846F1}">
                <asvg:svgBlip xmlns:asvg="http://schemas.microsoft.com/office/drawing/2016/SVG/main" r:embed="rId14"/>
              </a:ext>
            </a:extLst>
          </a:blip>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AT" dirty="0"/>
              <a:t>04.07.2025</a:t>
            </a:r>
            <a:endParaRPr lang="de-DE" dirty="0"/>
          </a:p>
        </p:txBody>
      </p:sp>
      <p:sp>
        <p:nvSpPr>
          <p:cNvPr id="3" name="Foliennummernplatzhalter 2"/>
          <p:cNvSpPr>
            <a:spLocks noGrp="1"/>
          </p:cNvSpPr>
          <p:nvPr>
            <p:ph type="sldNum" sz="quarter" idx="12"/>
          </p:nvPr>
        </p:nvSpPr>
        <p:spPr/>
        <p:txBody>
          <a:bodyPr/>
          <a:lstStyle/>
          <a:p>
            <a:fld id="{0587C55C-8FD2-3442-83A0-B9DD0B70EC6B}" type="slidenum">
              <a:rPr lang="de-DE" smtClean="0"/>
              <a:pPr/>
              <a:t>1</a:t>
            </a:fld>
            <a:endParaRPr lang="de-DE" dirty="0"/>
          </a:p>
        </p:txBody>
      </p:sp>
      <p:pic>
        <p:nvPicPr>
          <p:cNvPr id="8" name="Bildplatzhalter 7"/>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4744" r="14744"/>
          <a:stretch/>
        </p:blipFill>
        <p:spPr/>
      </p:pic>
      <p:sp>
        <p:nvSpPr>
          <p:cNvPr id="6" name="Titel 5"/>
          <p:cNvSpPr>
            <a:spLocks noGrp="1"/>
          </p:cNvSpPr>
          <p:nvPr>
            <p:ph type="ctrTitle"/>
          </p:nvPr>
        </p:nvSpPr>
        <p:spPr/>
        <p:txBody>
          <a:bodyPr/>
          <a:lstStyle/>
          <a:p>
            <a:r>
              <a:rPr lang="de-AT" b="1" dirty="0" err="1"/>
              <a:t>Physical</a:t>
            </a:r>
            <a:r>
              <a:rPr lang="de-AT" b="1" dirty="0"/>
              <a:t> </a:t>
            </a:r>
            <a:br>
              <a:rPr lang="de-AT" b="1" dirty="0"/>
            </a:br>
            <a:r>
              <a:rPr lang="de-AT" b="1" dirty="0" err="1"/>
              <a:t>properties</a:t>
            </a:r>
            <a:r>
              <a:rPr lang="de-AT" b="1" dirty="0"/>
              <a:t> </a:t>
            </a:r>
            <a:br>
              <a:rPr lang="de-AT" b="1" dirty="0"/>
            </a:br>
            <a:r>
              <a:rPr lang="de-AT" b="1" dirty="0" err="1"/>
              <a:t>of</a:t>
            </a:r>
            <a:r>
              <a:rPr lang="de-AT" b="1" dirty="0"/>
              <a:t> </a:t>
            </a:r>
            <a:r>
              <a:rPr lang="de-AT" b="1" dirty="0" err="1"/>
              <a:t>snow</a:t>
            </a:r>
            <a:br>
              <a:rPr lang="de-AT" b="1" dirty="0"/>
            </a:br>
            <a:br>
              <a:rPr lang="de-AT" b="1" dirty="0"/>
            </a:br>
            <a:r>
              <a:rPr lang="de-AT" b="1" dirty="0"/>
              <a:t>Part 2</a:t>
            </a:r>
            <a:endParaRPr lang="de-AT" dirty="0"/>
          </a:p>
        </p:txBody>
      </p:sp>
      <p:sp>
        <p:nvSpPr>
          <p:cNvPr id="5" name="Bildplatzhalter 4">
            <a:extLst>
              <a:ext uri="{FF2B5EF4-FFF2-40B4-BE49-F238E27FC236}">
                <a16:creationId xmlns:a16="http://schemas.microsoft.com/office/drawing/2014/main" id="{011B1FC6-01D7-2C90-1BE0-A0333C77DC7F}"/>
              </a:ext>
            </a:extLst>
          </p:cNvPr>
          <p:cNvSpPr>
            <a:spLocks noGrp="1"/>
          </p:cNvSpPr>
          <p:nvPr>
            <p:ph type="pic" sz="quarter" idx="13"/>
          </p:nvPr>
        </p:nvSpPr>
        <p:spPr/>
        <p:txBody>
          <a:bodyPr/>
          <a:lstStyle/>
          <a:p>
            <a:endParaRPr lang="de-AT"/>
          </a:p>
        </p:txBody>
      </p:sp>
      <p:sp>
        <p:nvSpPr>
          <p:cNvPr id="7" name="Textplatzhalter 37">
            <a:extLst>
              <a:ext uri="{FF2B5EF4-FFF2-40B4-BE49-F238E27FC236}">
                <a16:creationId xmlns:a16="http://schemas.microsoft.com/office/drawing/2014/main" id="{987A13CE-0BE1-B5B4-BC7E-5ECFFF835A03}"/>
              </a:ext>
            </a:extLst>
          </p:cNvPr>
          <p:cNvSpPr txBox="1">
            <a:spLocks/>
          </p:cNvSpPr>
          <p:nvPr/>
        </p:nvSpPr>
        <p:spPr>
          <a:xfrm>
            <a:off x="273626" y="5574809"/>
            <a:ext cx="6738216" cy="498762"/>
          </a:xfrm>
          <a:prstGeom prst="roundRect">
            <a:avLst>
              <a:gd name="adj" fmla="val 2022"/>
            </a:avLst>
          </a:prstGeom>
        </p:spPr>
        <p:txBody>
          <a:bodyPr/>
          <a:lstStyle>
            <a:lvl1pPr marL="457200" indent="-457200" algn="l" defTabSz="914400" rtl="0" eaLnBrk="1" latinLnBrk="0" hangingPunct="1">
              <a:lnSpc>
                <a:spcPts val="3000"/>
              </a:lnSpc>
              <a:spcBef>
                <a:spcPts val="1000"/>
              </a:spcBef>
              <a:buSzPct val="100000"/>
              <a:buFontTx/>
              <a:buBlip>
                <a:blip r:embed="rId3"/>
              </a:buBlip>
              <a:defRPr sz="2600" kern="1200">
                <a:solidFill>
                  <a:schemeClr val="tx1"/>
                </a:solidFill>
                <a:latin typeface="+mn-lt"/>
                <a:ea typeface="+mn-ea"/>
                <a:cs typeface="+mn-cs"/>
              </a:defRPr>
            </a:lvl1pPr>
            <a:lvl2pPr marL="720000" indent="-234000" algn="l" defTabSz="914400" rtl="0" eaLnBrk="1" latinLnBrk="0" hangingPunct="1">
              <a:lnSpc>
                <a:spcPts val="2600"/>
              </a:lnSpc>
              <a:spcBef>
                <a:spcPts val="1000"/>
              </a:spcBef>
              <a:spcAft>
                <a:spcPts val="0"/>
              </a:spcAft>
              <a:buSzPct val="90000"/>
              <a:buFontTx/>
              <a:buBlip>
                <a:blip r:embed="rId3"/>
              </a:buBlip>
              <a:defRPr sz="2000" kern="1200">
                <a:solidFill>
                  <a:schemeClr val="tx1"/>
                </a:solidFill>
                <a:latin typeface="+mn-lt"/>
                <a:ea typeface="+mn-ea"/>
                <a:cs typeface="+mn-cs"/>
              </a:defRPr>
            </a:lvl2pPr>
            <a:lvl3pPr marL="717750" indent="0" algn="l" defTabSz="914400" rtl="0" eaLnBrk="1" latinLnBrk="0" hangingPunct="1">
              <a:lnSpc>
                <a:spcPts val="2100"/>
              </a:lnSpc>
              <a:spcBef>
                <a:spcPts val="500"/>
              </a:spcBef>
              <a:buSzPct val="90000"/>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90000"/>
              <a:buFontTx/>
              <a:buBlip>
                <a:blip r:embed="rId4">
                  <a:extLst>
                    <a:ext uri="{96DAC541-7B7A-43D3-8B79-37D633B846F1}">
                      <asvg:svgBlip xmlns:asvg="http://schemas.microsoft.com/office/drawing/2016/SVG/main" r:embed="rId5"/>
                    </a:ext>
                  </a:extLst>
                </a:blip>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Tx/>
              <a:buBlip>
                <a:blip r:embed="rId4">
                  <a:extLst>
                    <a:ext uri="{96DAC541-7B7A-43D3-8B79-37D633B846F1}">
                      <asvg:svgBlip xmlns:asvg="http://schemas.microsoft.com/office/drawing/2016/SVG/main" r:embed="rId5"/>
                    </a:ext>
                  </a:extLst>
                </a:blip>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600" dirty="0">
                <a:solidFill>
                  <a:schemeClr val="bg2">
                    <a:lumMod val="75000"/>
                  </a:schemeClr>
                </a:solidFill>
              </a:rPr>
              <a:t>© snow institute / LWD Tirol</a:t>
            </a:r>
          </a:p>
        </p:txBody>
      </p:sp>
    </p:spTree>
    <p:extLst>
      <p:ext uri="{BB962C8B-B14F-4D97-AF65-F5344CB8AC3E}">
        <p14:creationId xmlns:p14="http://schemas.microsoft.com/office/powerpoint/2010/main" val="3066935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10</a:t>
            </a:fld>
            <a:endParaRPr lang="de-DE" dirty="0"/>
          </a:p>
        </p:txBody>
      </p:sp>
      <p:sp>
        <p:nvSpPr>
          <p:cNvPr id="4" name="Titel 3"/>
          <p:cNvSpPr>
            <a:spLocks noGrp="1"/>
          </p:cNvSpPr>
          <p:nvPr>
            <p:ph type="title"/>
          </p:nvPr>
        </p:nvSpPr>
        <p:spPr/>
        <p:txBody>
          <a:bodyPr/>
          <a:lstStyle/>
          <a:p>
            <a:r>
              <a:rPr lang="en-US" dirty="0"/>
              <a:t>Thermal conductivity of air, ice and water</a:t>
            </a:r>
            <a:endParaRPr lang="de-AT" dirty="0"/>
          </a:p>
        </p:txBody>
      </p:sp>
      <p:sp>
        <p:nvSpPr>
          <p:cNvPr id="5" name="Fußzeilenplatzhalter 4"/>
          <p:cNvSpPr>
            <a:spLocks noGrp="1"/>
          </p:cNvSpPr>
          <p:nvPr>
            <p:ph type="ftr" sz="quarter" idx="3"/>
          </p:nvPr>
        </p:nvSpPr>
        <p:spPr/>
        <p:txBody>
          <a:bodyPr/>
          <a:lstStyle/>
          <a:p>
            <a:r>
              <a:rPr lang="de-DE" dirty="0" err="1"/>
              <a:t>Physical</a:t>
            </a:r>
            <a:r>
              <a:rPr lang="de-DE" dirty="0"/>
              <a:t> </a:t>
            </a:r>
            <a:r>
              <a:rPr lang="de-DE" dirty="0" err="1"/>
              <a:t>properties</a:t>
            </a:r>
            <a:r>
              <a:rPr lang="de-DE" dirty="0"/>
              <a:t> </a:t>
            </a:r>
            <a:r>
              <a:rPr lang="de-DE" dirty="0" err="1"/>
              <a:t>of</a:t>
            </a:r>
            <a:r>
              <a:rPr lang="de-DE" dirty="0"/>
              <a:t> </a:t>
            </a:r>
            <a:r>
              <a:rPr lang="de-DE" dirty="0" err="1"/>
              <a:t>snow</a:t>
            </a:r>
            <a:endParaRPr lang="de-DE" dirty="0"/>
          </a:p>
        </p:txBody>
      </p:sp>
      <p:sp>
        <p:nvSpPr>
          <p:cNvPr id="6" name="Textplatzhalter 5"/>
          <p:cNvSpPr>
            <a:spLocks noGrp="1"/>
          </p:cNvSpPr>
          <p:nvPr>
            <p:ph type="body" sz="quarter" idx="19"/>
          </p:nvPr>
        </p:nvSpPr>
        <p:spPr/>
        <p:txBody>
          <a:bodyPr/>
          <a:lstStyle/>
          <a:p>
            <a:pPr marL="0" indent="0">
              <a:buNone/>
            </a:pPr>
            <a:r>
              <a:rPr lang="de-DE" sz="800" dirty="0">
                <a:solidFill>
                  <a:schemeClr val="bg2">
                    <a:lumMod val="75000"/>
                  </a:schemeClr>
                </a:solidFill>
              </a:rPr>
              <a:t>© snow institute / LWD Tirol</a:t>
            </a:r>
          </a:p>
        </p:txBody>
      </p:sp>
      <p:sp>
        <p:nvSpPr>
          <p:cNvPr id="7" name="Textplatzhalter 6"/>
          <p:cNvSpPr>
            <a:spLocks noGrp="1"/>
          </p:cNvSpPr>
          <p:nvPr>
            <p:ph type="body" sz="quarter" idx="20"/>
          </p:nvPr>
        </p:nvSpPr>
        <p:spPr/>
        <p:txBody>
          <a:bodyPr/>
          <a:lstStyle/>
          <a:p>
            <a:pPr>
              <a:lnSpc>
                <a:spcPct val="120000"/>
              </a:lnSpc>
            </a:pPr>
            <a:r>
              <a:rPr lang="en-US" dirty="0"/>
              <a:t>Air, ice and water: poor heat conductors.</a:t>
            </a:r>
          </a:p>
          <a:p>
            <a:pPr>
              <a:lnSpc>
                <a:spcPct val="120000"/>
              </a:lnSpc>
            </a:pPr>
            <a:r>
              <a:rPr lang="en-US" dirty="0"/>
              <a:t>This means that snow is also a poor heat conductor.</a:t>
            </a:r>
          </a:p>
          <a:p>
            <a:pPr>
              <a:lnSpc>
                <a:spcPct val="120000"/>
              </a:lnSpc>
            </a:pPr>
            <a:r>
              <a:rPr lang="en-US" dirty="0"/>
              <a:t>Consequence: porous snow (high air content, low ice content) has a strong insulating effect. </a:t>
            </a:r>
            <a:endParaRPr lang="de-DE" dirty="0"/>
          </a:p>
          <a:p>
            <a:endParaRPr lang="de-AT" dirty="0"/>
          </a:p>
        </p:txBody>
      </p:sp>
      <p:pic>
        <p:nvPicPr>
          <p:cNvPr id="15" name="Bildplatzhalter 14" descr="Ein Bild, das draußen, Schnee, Person, Himmel enthält.&#10;&#10;Automatisch generierte Beschreibung">
            <a:extLst>
              <a:ext uri="{FF2B5EF4-FFF2-40B4-BE49-F238E27FC236}">
                <a16:creationId xmlns:a16="http://schemas.microsoft.com/office/drawing/2014/main" id="{664118D4-7158-999C-97BB-D3B97E9B0019}"/>
              </a:ext>
            </a:extLst>
          </p:cNvPr>
          <p:cNvPicPr>
            <a:picLocks noGrp="1" noChangeAspect="1"/>
          </p:cNvPicPr>
          <p:nvPr>
            <p:ph type="pic" sz="quarter" idx="14"/>
          </p:nvPr>
        </p:nvPicPr>
        <p:blipFill>
          <a:blip r:embed="rId3"/>
          <a:srcRect l="2220" r="2220"/>
          <a:stretch>
            <a:fillRect/>
          </a:stretch>
        </p:blipFill>
        <p:spPr/>
      </p:pic>
    </p:spTree>
    <p:extLst>
      <p:ext uri="{BB962C8B-B14F-4D97-AF65-F5344CB8AC3E}">
        <p14:creationId xmlns:p14="http://schemas.microsoft.com/office/powerpoint/2010/main" val="1954141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695D5-5662-EA1D-E9CD-E88B703F34B0}"/>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72DFD01-94CB-EC30-663B-B86638CC6730}"/>
              </a:ext>
            </a:extLst>
          </p:cNvPr>
          <p:cNvSpPr>
            <a:spLocks noGrp="1"/>
          </p:cNvSpPr>
          <p:nvPr>
            <p:ph type="sldNum" sz="quarter" idx="12"/>
          </p:nvPr>
        </p:nvSpPr>
        <p:spPr/>
        <p:txBody>
          <a:bodyPr/>
          <a:lstStyle/>
          <a:p>
            <a:fld id="{0587C55C-8FD2-3442-83A0-B9DD0B70EC6B}" type="slidenum">
              <a:rPr lang="de-DE" smtClean="0"/>
              <a:pPr/>
              <a:t>11</a:t>
            </a:fld>
            <a:endParaRPr lang="de-DE" dirty="0"/>
          </a:p>
        </p:txBody>
      </p:sp>
      <p:sp>
        <p:nvSpPr>
          <p:cNvPr id="4" name="Textplatzhalter 3">
            <a:extLst>
              <a:ext uri="{FF2B5EF4-FFF2-40B4-BE49-F238E27FC236}">
                <a16:creationId xmlns:a16="http://schemas.microsoft.com/office/drawing/2014/main" id="{D86851AB-8581-09F8-3A90-B0F119D006FD}"/>
              </a:ext>
            </a:extLst>
          </p:cNvPr>
          <p:cNvSpPr>
            <a:spLocks noGrp="1"/>
          </p:cNvSpPr>
          <p:nvPr>
            <p:ph type="body" sz="quarter" idx="14"/>
          </p:nvPr>
        </p:nvSpPr>
        <p:spPr>
          <a:xfrm>
            <a:off x="262978" y="1308123"/>
            <a:ext cx="11679381" cy="664041"/>
          </a:xfrm>
          <a:noFill/>
          <a:ln>
            <a:solidFill>
              <a:srgbClr val="E1FF01"/>
            </a:solidFill>
          </a:ln>
        </p:spPr>
        <p:txBody>
          <a:bodyPr vert="horz" lIns="91440" tIns="45720" rIns="91440" bIns="45720" rtlCol="0" anchor="ctr">
            <a:noAutofit/>
          </a:bodyPr>
          <a:lstStyle/>
          <a:p>
            <a:r>
              <a:rPr lang="de-DE" dirty="0"/>
              <a:t>01 </a:t>
            </a:r>
            <a:r>
              <a:rPr lang="de-DE" dirty="0" err="1"/>
              <a:t>Why</a:t>
            </a:r>
            <a:r>
              <a:rPr lang="de-DE" dirty="0"/>
              <a:t> </a:t>
            </a:r>
            <a:r>
              <a:rPr lang="de-DE" dirty="0" err="1"/>
              <a:t>is</a:t>
            </a:r>
            <a:r>
              <a:rPr lang="de-DE" dirty="0"/>
              <a:t> </a:t>
            </a:r>
            <a:r>
              <a:rPr lang="de-DE" dirty="0" err="1"/>
              <a:t>snow</a:t>
            </a:r>
            <a:r>
              <a:rPr lang="de-DE" dirty="0"/>
              <a:t> </a:t>
            </a:r>
            <a:r>
              <a:rPr lang="de-DE" dirty="0" err="1"/>
              <a:t>cold</a:t>
            </a:r>
            <a:r>
              <a:rPr lang="de-DE" dirty="0"/>
              <a:t>?</a:t>
            </a:r>
            <a:endParaRPr lang="de-AT" dirty="0"/>
          </a:p>
        </p:txBody>
      </p:sp>
      <p:sp>
        <p:nvSpPr>
          <p:cNvPr id="5" name="Textplatzhalter 4">
            <a:extLst>
              <a:ext uri="{FF2B5EF4-FFF2-40B4-BE49-F238E27FC236}">
                <a16:creationId xmlns:a16="http://schemas.microsoft.com/office/drawing/2014/main" id="{B600667B-9890-5D6F-BEF0-333D0A54E72C}"/>
              </a:ext>
            </a:extLst>
          </p:cNvPr>
          <p:cNvSpPr>
            <a:spLocks noGrp="1"/>
          </p:cNvSpPr>
          <p:nvPr>
            <p:ph type="body" sz="quarter" idx="15"/>
          </p:nvPr>
        </p:nvSpPr>
        <p:spPr>
          <a:xfrm>
            <a:off x="261935" y="2050401"/>
            <a:ext cx="11656435" cy="664041"/>
          </a:xfrm>
          <a:noFill/>
          <a:ln>
            <a:solidFill>
              <a:srgbClr val="E1FF01"/>
            </a:solidFill>
          </a:ln>
        </p:spPr>
        <p:txBody>
          <a:bodyPr vert="horz" lIns="91440" tIns="45720" rIns="91440" bIns="45720" rtlCol="0" anchor="ctr">
            <a:noAutofit/>
          </a:bodyPr>
          <a:lstStyle/>
          <a:p>
            <a:r>
              <a:rPr lang="de-DE" dirty="0"/>
              <a:t>02 </a:t>
            </a:r>
            <a:r>
              <a:rPr lang="de-DE" dirty="0" err="1"/>
              <a:t>How</a:t>
            </a:r>
            <a:r>
              <a:rPr lang="de-DE" dirty="0"/>
              <a:t> heavy </a:t>
            </a:r>
            <a:r>
              <a:rPr lang="de-DE" dirty="0" err="1"/>
              <a:t>is</a:t>
            </a:r>
            <a:r>
              <a:rPr lang="de-DE" dirty="0"/>
              <a:t> </a:t>
            </a:r>
            <a:r>
              <a:rPr lang="de-DE" dirty="0" err="1"/>
              <a:t>snow</a:t>
            </a:r>
            <a:r>
              <a:rPr lang="de-DE" dirty="0"/>
              <a:t>?</a:t>
            </a:r>
            <a:endParaRPr lang="de-AT" dirty="0"/>
          </a:p>
        </p:txBody>
      </p:sp>
      <p:sp>
        <p:nvSpPr>
          <p:cNvPr id="6" name="Textplatzhalter 5">
            <a:extLst>
              <a:ext uri="{FF2B5EF4-FFF2-40B4-BE49-F238E27FC236}">
                <a16:creationId xmlns:a16="http://schemas.microsoft.com/office/drawing/2014/main" id="{E083AB8C-26F2-A572-3E24-B71F23383568}"/>
              </a:ext>
            </a:extLst>
          </p:cNvPr>
          <p:cNvSpPr>
            <a:spLocks noGrp="1"/>
          </p:cNvSpPr>
          <p:nvPr>
            <p:ph type="body" sz="quarter" idx="16"/>
          </p:nvPr>
        </p:nvSpPr>
        <p:spPr>
          <a:xfrm>
            <a:off x="261934" y="2792679"/>
            <a:ext cx="11656435" cy="664041"/>
          </a:xfrm>
          <a:noFill/>
          <a:ln>
            <a:solidFill>
              <a:srgbClr val="E1FF01"/>
            </a:solidFill>
          </a:ln>
        </p:spPr>
        <p:txBody>
          <a:bodyPr vert="horz" lIns="91440" tIns="45720" rIns="91440" bIns="45720" rtlCol="0" anchor="ctr">
            <a:noAutofit/>
          </a:bodyPr>
          <a:lstStyle/>
          <a:p>
            <a:r>
              <a:rPr lang="de-DE" dirty="0"/>
              <a:t>03 </a:t>
            </a:r>
            <a:r>
              <a:rPr lang="en-US" dirty="0"/>
              <a:t>Thermal conductivity of air, ice and water</a:t>
            </a:r>
            <a:endParaRPr lang="de-AT" dirty="0"/>
          </a:p>
        </p:txBody>
      </p:sp>
      <p:sp>
        <p:nvSpPr>
          <p:cNvPr id="9" name="Fußzeilenplatzhalter 8">
            <a:extLst>
              <a:ext uri="{FF2B5EF4-FFF2-40B4-BE49-F238E27FC236}">
                <a16:creationId xmlns:a16="http://schemas.microsoft.com/office/drawing/2014/main" id="{22F628AC-93DC-8CA0-2EB4-6D8931182336}"/>
              </a:ext>
            </a:extLst>
          </p:cNvPr>
          <p:cNvSpPr>
            <a:spLocks noGrp="1"/>
          </p:cNvSpPr>
          <p:nvPr>
            <p:ph type="ftr" sz="quarter" idx="3"/>
          </p:nvPr>
        </p:nvSpPr>
        <p:spPr/>
        <p:txBody>
          <a:bodyPr/>
          <a:lstStyle/>
          <a:p>
            <a:r>
              <a:rPr lang="de-DE" dirty="0" err="1"/>
              <a:t>Physical</a:t>
            </a:r>
            <a:r>
              <a:rPr lang="de-DE" dirty="0"/>
              <a:t> </a:t>
            </a:r>
            <a:r>
              <a:rPr lang="de-DE" dirty="0" err="1"/>
              <a:t>properties</a:t>
            </a:r>
            <a:r>
              <a:rPr lang="de-DE" dirty="0"/>
              <a:t> </a:t>
            </a:r>
            <a:r>
              <a:rPr lang="de-DE" dirty="0" err="1"/>
              <a:t>of</a:t>
            </a:r>
            <a:r>
              <a:rPr lang="de-DE" dirty="0"/>
              <a:t> </a:t>
            </a:r>
            <a:r>
              <a:rPr lang="de-DE" dirty="0" err="1"/>
              <a:t>snow</a:t>
            </a:r>
            <a:endParaRPr lang="de-DE" dirty="0"/>
          </a:p>
        </p:txBody>
      </p:sp>
      <p:sp>
        <p:nvSpPr>
          <p:cNvPr id="8" name="Textplatzhalter 5">
            <a:extLst>
              <a:ext uri="{FF2B5EF4-FFF2-40B4-BE49-F238E27FC236}">
                <a16:creationId xmlns:a16="http://schemas.microsoft.com/office/drawing/2014/main" id="{21CC14C2-66E3-AF5A-4CE7-E88F02549253}"/>
              </a:ext>
            </a:extLst>
          </p:cNvPr>
          <p:cNvSpPr>
            <a:spLocks noGrp="1"/>
          </p:cNvSpPr>
          <p:nvPr>
            <p:ph type="body" sz="quarter" idx="16"/>
          </p:nvPr>
        </p:nvSpPr>
        <p:spPr>
          <a:xfrm>
            <a:off x="261934" y="3534957"/>
            <a:ext cx="11656435" cy="664041"/>
          </a:xfrm>
          <a:solidFill>
            <a:srgbClr val="E1FF01"/>
          </a:solidFill>
        </p:spPr>
        <p:txBody>
          <a:bodyPr vert="horz" lIns="91440" tIns="45720" rIns="91440" bIns="45720" rtlCol="0" anchor="ctr">
            <a:noAutofit/>
          </a:bodyPr>
          <a:lstStyle/>
          <a:p>
            <a:r>
              <a:rPr lang="de-DE" dirty="0"/>
              <a:t>04 The </a:t>
            </a:r>
            <a:r>
              <a:rPr lang="de-DE" dirty="0" err="1"/>
              <a:t>snow</a:t>
            </a:r>
            <a:r>
              <a:rPr lang="de-DE" dirty="0"/>
              <a:t> </a:t>
            </a:r>
            <a:r>
              <a:rPr lang="de-DE" dirty="0" err="1"/>
              <a:t>metamorphosis</a:t>
            </a:r>
            <a:endParaRPr lang="de-AT" dirty="0"/>
          </a:p>
        </p:txBody>
      </p:sp>
    </p:spTree>
    <p:extLst>
      <p:ext uri="{BB962C8B-B14F-4D97-AF65-F5344CB8AC3E}">
        <p14:creationId xmlns:p14="http://schemas.microsoft.com/office/powerpoint/2010/main" val="3617710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12</a:t>
            </a:fld>
            <a:endParaRPr lang="de-DE" dirty="0"/>
          </a:p>
        </p:txBody>
      </p:sp>
      <p:sp>
        <p:nvSpPr>
          <p:cNvPr id="4" name="Titel 3"/>
          <p:cNvSpPr>
            <a:spLocks noGrp="1"/>
          </p:cNvSpPr>
          <p:nvPr>
            <p:ph type="title"/>
          </p:nvPr>
        </p:nvSpPr>
        <p:spPr/>
        <p:txBody>
          <a:bodyPr/>
          <a:lstStyle/>
          <a:p>
            <a:r>
              <a:rPr lang="de-DE" dirty="0"/>
              <a:t>The </a:t>
            </a:r>
            <a:r>
              <a:rPr lang="de-DE" dirty="0" err="1"/>
              <a:t>snow</a:t>
            </a:r>
            <a:r>
              <a:rPr lang="de-DE" dirty="0"/>
              <a:t> </a:t>
            </a:r>
            <a:r>
              <a:rPr lang="de-DE" dirty="0" err="1"/>
              <a:t>metamorphosis</a:t>
            </a:r>
            <a:endParaRPr lang="de-AT" dirty="0"/>
          </a:p>
        </p:txBody>
      </p:sp>
      <p:sp>
        <p:nvSpPr>
          <p:cNvPr id="5" name="Fußzeilenplatzhalter 4"/>
          <p:cNvSpPr>
            <a:spLocks noGrp="1"/>
          </p:cNvSpPr>
          <p:nvPr>
            <p:ph type="ftr" sz="quarter" idx="3"/>
          </p:nvPr>
        </p:nvSpPr>
        <p:spPr/>
        <p:txBody>
          <a:bodyPr/>
          <a:lstStyle/>
          <a:p>
            <a:r>
              <a:rPr lang="de-DE" dirty="0" err="1"/>
              <a:t>Physical</a:t>
            </a:r>
            <a:r>
              <a:rPr lang="de-DE" dirty="0"/>
              <a:t> </a:t>
            </a:r>
            <a:r>
              <a:rPr lang="de-DE" dirty="0" err="1"/>
              <a:t>properties</a:t>
            </a:r>
            <a:r>
              <a:rPr lang="de-DE" dirty="0"/>
              <a:t> </a:t>
            </a:r>
            <a:r>
              <a:rPr lang="de-DE" dirty="0" err="1"/>
              <a:t>of</a:t>
            </a:r>
            <a:r>
              <a:rPr lang="de-DE" dirty="0"/>
              <a:t> </a:t>
            </a:r>
            <a:r>
              <a:rPr lang="de-DE" dirty="0" err="1"/>
              <a:t>snow</a:t>
            </a:r>
            <a:endParaRPr lang="de-DE" dirty="0"/>
          </a:p>
        </p:txBody>
      </p:sp>
      <p:sp>
        <p:nvSpPr>
          <p:cNvPr id="6" name="Textplatzhalter 5"/>
          <p:cNvSpPr>
            <a:spLocks noGrp="1"/>
          </p:cNvSpPr>
          <p:nvPr>
            <p:ph type="body" sz="quarter" idx="19"/>
          </p:nvPr>
        </p:nvSpPr>
        <p:spPr/>
        <p:txBody>
          <a:bodyPr/>
          <a:lstStyle/>
          <a:p>
            <a:r>
              <a:rPr lang="de-DE" sz="800" dirty="0"/>
              <a:t>© </a:t>
            </a:r>
            <a:r>
              <a:rPr lang="de-DE" sz="800" dirty="0" err="1"/>
              <a:t>snow</a:t>
            </a:r>
            <a:r>
              <a:rPr lang="de-DE" sz="800" dirty="0"/>
              <a:t> </a:t>
            </a:r>
            <a:r>
              <a:rPr lang="de-DE" sz="800" dirty="0" err="1"/>
              <a:t>institute</a:t>
            </a:r>
            <a:r>
              <a:rPr lang="de-DE" sz="800" dirty="0"/>
              <a:t> / LWD Tirol</a:t>
            </a:r>
            <a:endParaRPr lang="de-AT" sz="800" dirty="0"/>
          </a:p>
        </p:txBody>
      </p:sp>
      <p:sp>
        <p:nvSpPr>
          <p:cNvPr id="7" name="Textplatzhalter 6"/>
          <p:cNvSpPr>
            <a:spLocks noGrp="1"/>
          </p:cNvSpPr>
          <p:nvPr>
            <p:ph type="body" sz="quarter" idx="20"/>
          </p:nvPr>
        </p:nvSpPr>
        <p:spPr/>
        <p:txBody>
          <a:bodyPr/>
          <a:lstStyle/>
          <a:p>
            <a:pPr>
              <a:lnSpc>
                <a:spcPct val="120000"/>
              </a:lnSpc>
            </a:pPr>
            <a:r>
              <a:rPr lang="de-DE" dirty="0" err="1"/>
              <a:t>Metamorphosis</a:t>
            </a:r>
            <a:r>
              <a:rPr lang="de-DE" dirty="0"/>
              <a:t> = </a:t>
            </a:r>
            <a:r>
              <a:rPr lang="de-DE" dirty="0" err="1"/>
              <a:t>transformation</a:t>
            </a:r>
            <a:endParaRPr lang="de-DE" dirty="0"/>
          </a:p>
          <a:p>
            <a:pPr>
              <a:lnSpc>
                <a:spcPct val="120000"/>
              </a:lnSpc>
            </a:pPr>
            <a:r>
              <a:rPr lang="en-US" dirty="0"/>
              <a:t>Change in snow crystals within the snowpack or on the snow surface</a:t>
            </a:r>
          </a:p>
          <a:p>
            <a:pPr>
              <a:lnSpc>
                <a:spcPct val="120000"/>
              </a:lnSpc>
            </a:pPr>
            <a:r>
              <a:rPr lang="en-US" dirty="0"/>
              <a:t>Can have a negative or positive effect on the stability of the snowpack.</a:t>
            </a:r>
            <a:endParaRPr lang="de-DE" dirty="0"/>
          </a:p>
          <a:p>
            <a:endParaRPr lang="de-AT" dirty="0"/>
          </a:p>
        </p:txBody>
      </p:sp>
      <p:pic>
        <p:nvPicPr>
          <p:cNvPr id="15" name="Bildplatzhalter 14"/>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18" r="1418"/>
          <a:stretch>
            <a:fillRect/>
          </a:stretch>
        </p:blipFill>
        <p:spPr/>
      </p:pic>
    </p:spTree>
    <p:extLst>
      <p:ext uri="{BB962C8B-B14F-4D97-AF65-F5344CB8AC3E}">
        <p14:creationId xmlns:p14="http://schemas.microsoft.com/office/powerpoint/2010/main" val="3496077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13</a:t>
            </a:fld>
            <a:endParaRPr lang="de-DE" dirty="0"/>
          </a:p>
        </p:txBody>
      </p:sp>
      <p:sp>
        <p:nvSpPr>
          <p:cNvPr id="4" name="Titel 3"/>
          <p:cNvSpPr>
            <a:spLocks noGrp="1"/>
          </p:cNvSpPr>
          <p:nvPr>
            <p:ph type="title"/>
          </p:nvPr>
        </p:nvSpPr>
        <p:spPr/>
        <p:txBody>
          <a:bodyPr/>
          <a:lstStyle/>
          <a:p>
            <a:r>
              <a:rPr lang="de-DE" dirty="0"/>
              <a:t>The </a:t>
            </a:r>
            <a:r>
              <a:rPr lang="de-DE" dirty="0" err="1"/>
              <a:t>snow</a:t>
            </a:r>
            <a:r>
              <a:rPr lang="de-DE" dirty="0"/>
              <a:t> </a:t>
            </a:r>
            <a:r>
              <a:rPr lang="de-DE" dirty="0" err="1"/>
              <a:t>metamorphosis</a:t>
            </a:r>
            <a:endParaRPr lang="de-AT" dirty="0"/>
          </a:p>
        </p:txBody>
      </p:sp>
      <p:sp>
        <p:nvSpPr>
          <p:cNvPr id="5" name="Fußzeilenplatzhalter 4"/>
          <p:cNvSpPr>
            <a:spLocks noGrp="1"/>
          </p:cNvSpPr>
          <p:nvPr>
            <p:ph type="ftr" sz="quarter" idx="3"/>
          </p:nvPr>
        </p:nvSpPr>
        <p:spPr/>
        <p:txBody>
          <a:bodyPr/>
          <a:lstStyle/>
          <a:p>
            <a:r>
              <a:rPr lang="de-DE" dirty="0" err="1"/>
              <a:t>Physical</a:t>
            </a:r>
            <a:r>
              <a:rPr lang="de-DE" dirty="0"/>
              <a:t> </a:t>
            </a:r>
            <a:r>
              <a:rPr lang="de-DE" dirty="0" err="1"/>
              <a:t>properties</a:t>
            </a:r>
            <a:r>
              <a:rPr lang="de-DE" dirty="0"/>
              <a:t> </a:t>
            </a:r>
            <a:r>
              <a:rPr lang="de-DE" dirty="0" err="1"/>
              <a:t>of</a:t>
            </a:r>
            <a:r>
              <a:rPr lang="de-DE" dirty="0"/>
              <a:t> </a:t>
            </a:r>
            <a:r>
              <a:rPr lang="de-DE" dirty="0" err="1"/>
              <a:t>snow</a:t>
            </a:r>
            <a:endParaRPr lang="de-DE" dirty="0"/>
          </a:p>
        </p:txBody>
      </p:sp>
      <p:sp>
        <p:nvSpPr>
          <p:cNvPr id="6" name="Textplatzhalter 5"/>
          <p:cNvSpPr>
            <a:spLocks noGrp="1"/>
          </p:cNvSpPr>
          <p:nvPr>
            <p:ph type="body" sz="quarter" idx="19"/>
          </p:nvPr>
        </p:nvSpPr>
        <p:spPr>
          <a:xfrm>
            <a:off x="538088" y="5660908"/>
            <a:ext cx="6797675" cy="186006"/>
          </a:xfrm>
        </p:spPr>
        <p:txBody>
          <a:bodyPr/>
          <a:lstStyle/>
          <a:p>
            <a:r>
              <a:rPr lang="de-DE" sz="800" dirty="0"/>
              <a:t>© Lisa </a:t>
            </a:r>
            <a:r>
              <a:rPr lang="de-DE" sz="800" dirty="0" err="1"/>
              <a:t>Manneh</a:t>
            </a:r>
            <a:r>
              <a:rPr lang="de-DE" sz="800" dirty="0"/>
              <a:t> / </a:t>
            </a:r>
            <a:r>
              <a:rPr lang="de-DE" sz="800" dirty="0" err="1"/>
              <a:t>snow</a:t>
            </a:r>
            <a:r>
              <a:rPr lang="de-DE" sz="800" dirty="0"/>
              <a:t> </a:t>
            </a:r>
            <a:r>
              <a:rPr lang="de-DE" sz="800" dirty="0" err="1"/>
              <a:t>institute</a:t>
            </a:r>
            <a:endParaRPr lang="de-AT" sz="800" dirty="0"/>
          </a:p>
        </p:txBody>
      </p:sp>
      <p:sp>
        <p:nvSpPr>
          <p:cNvPr id="7" name="Textplatzhalter 6"/>
          <p:cNvSpPr>
            <a:spLocks noGrp="1"/>
          </p:cNvSpPr>
          <p:nvPr>
            <p:ph type="body" sz="quarter" idx="20"/>
          </p:nvPr>
        </p:nvSpPr>
        <p:spPr/>
        <p:txBody>
          <a:bodyPr/>
          <a:lstStyle/>
          <a:p>
            <a:pPr marL="0" indent="0">
              <a:buNone/>
            </a:pPr>
            <a:r>
              <a:rPr lang="de-DE" b="1" dirty="0"/>
              <a:t>3 </a:t>
            </a:r>
            <a:r>
              <a:rPr lang="de-DE" b="1" dirty="0" err="1"/>
              <a:t>Types</a:t>
            </a:r>
            <a:r>
              <a:rPr lang="de-DE" b="1" dirty="0"/>
              <a:t> </a:t>
            </a:r>
            <a:r>
              <a:rPr lang="de-DE" b="1" dirty="0" err="1"/>
              <a:t>of</a:t>
            </a:r>
            <a:r>
              <a:rPr lang="de-DE" b="1" dirty="0"/>
              <a:t> </a:t>
            </a:r>
            <a:r>
              <a:rPr lang="de-DE" b="1" dirty="0" err="1"/>
              <a:t>transformation</a:t>
            </a:r>
            <a:endParaRPr lang="de-DE" b="1" dirty="0"/>
          </a:p>
          <a:p>
            <a:r>
              <a:rPr lang="de-DE" dirty="0" err="1"/>
              <a:t>Rounding</a:t>
            </a:r>
            <a:endParaRPr lang="de-DE" dirty="0"/>
          </a:p>
          <a:p>
            <a:r>
              <a:rPr lang="de-DE" dirty="0" err="1"/>
              <a:t>Faceting</a:t>
            </a:r>
            <a:endParaRPr lang="de-DE" dirty="0"/>
          </a:p>
          <a:p>
            <a:r>
              <a:rPr lang="de-AT" dirty="0"/>
              <a:t>Melt </a:t>
            </a:r>
            <a:r>
              <a:rPr lang="de-AT" dirty="0" err="1"/>
              <a:t>freeze</a:t>
            </a:r>
            <a:r>
              <a:rPr lang="de-AT" dirty="0"/>
              <a:t> </a:t>
            </a:r>
            <a:r>
              <a:rPr lang="de-AT" dirty="0" err="1"/>
              <a:t>metamorphism</a:t>
            </a:r>
            <a:endParaRPr lang="de-AT" dirty="0"/>
          </a:p>
          <a:p>
            <a:pPr marL="0" indent="0">
              <a:buNone/>
            </a:pPr>
            <a:endParaRPr lang="de-DE" dirty="0"/>
          </a:p>
          <a:p>
            <a:endParaRPr lang="de-AT" dirty="0"/>
          </a:p>
        </p:txBody>
      </p:sp>
      <p:pic>
        <p:nvPicPr>
          <p:cNvPr id="8" name="Grafik 7" descr="Ein Bild, das Schneeflocke enthält.&#10;&#10;KI-generierte Inhalte können fehlerhaft sein.">
            <a:extLst>
              <a:ext uri="{FF2B5EF4-FFF2-40B4-BE49-F238E27FC236}">
                <a16:creationId xmlns:a16="http://schemas.microsoft.com/office/drawing/2014/main" id="{2A164FA3-872F-3A72-80FF-6B135AB81C8B}"/>
              </a:ext>
            </a:extLst>
          </p:cNvPr>
          <p:cNvPicPr>
            <a:picLocks noChangeAspect="1"/>
          </p:cNvPicPr>
          <p:nvPr/>
        </p:nvPicPr>
        <p:blipFill>
          <a:blip r:embed="rId3"/>
          <a:stretch>
            <a:fillRect/>
          </a:stretch>
        </p:blipFill>
        <p:spPr>
          <a:xfrm>
            <a:off x="-70889" y="850003"/>
            <a:ext cx="6032376" cy="4020603"/>
          </a:xfrm>
          <a:prstGeom prst="rect">
            <a:avLst/>
          </a:prstGeom>
        </p:spPr>
      </p:pic>
      <p:pic>
        <p:nvPicPr>
          <p:cNvPr id="10" name="Grafik 9" descr="Ein Bild, das Screenshot, Grafiken, Kunst enthält.&#10;&#10;KI-generierte Inhalte können fehlerhaft sein.">
            <a:extLst>
              <a:ext uri="{FF2B5EF4-FFF2-40B4-BE49-F238E27FC236}">
                <a16:creationId xmlns:a16="http://schemas.microsoft.com/office/drawing/2014/main" id="{F68FAC1C-6A53-B367-F175-2421ED0E3D45}"/>
              </a:ext>
            </a:extLst>
          </p:cNvPr>
          <p:cNvPicPr>
            <a:picLocks noChangeAspect="1"/>
          </p:cNvPicPr>
          <p:nvPr/>
        </p:nvPicPr>
        <p:blipFill>
          <a:blip r:embed="rId4"/>
          <a:stretch>
            <a:fillRect/>
          </a:stretch>
        </p:blipFill>
        <p:spPr>
          <a:xfrm>
            <a:off x="4583039" y="3347771"/>
            <a:ext cx="6189580" cy="4125380"/>
          </a:xfrm>
          <a:prstGeom prst="rect">
            <a:avLst/>
          </a:prstGeom>
        </p:spPr>
      </p:pic>
    </p:spTree>
    <p:extLst>
      <p:ext uri="{BB962C8B-B14F-4D97-AF65-F5344CB8AC3E}">
        <p14:creationId xmlns:p14="http://schemas.microsoft.com/office/powerpoint/2010/main" val="1475226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07" r="1407"/>
          <a:stretch>
            <a:fillRect/>
          </a:stretch>
        </p:blipFill>
        <p:spPr/>
      </p:pic>
      <p:sp>
        <p:nvSpPr>
          <p:cNvPr id="3" name="Foliennummernplatzhalter 2"/>
          <p:cNvSpPr>
            <a:spLocks noGrp="1"/>
          </p:cNvSpPr>
          <p:nvPr>
            <p:ph type="sldNum" sz="quarter" idx="17"/>
          </p:nvPr>
        </p:nvSpPr>
        <p:spPr/>
        <p:txBody>
          <a:bodyPr/>
          <a:lstStyle/>
          <a:p>
            <a:fld id="{0587C55C-8FD2-3442-83A0-B9DD0B70EC6B}" type="slidenum">
              <a:rPr lang="de-DE" smtClean="0"/>
              <a:pPr/>
              <a:t>14</a:t>
            </a:fld>
            <a:endParaRPr lang="de-DE" dirty="0"/>
          </a:p>
        </p:txBody>
      </p:sp>
      <p:sp>
        <p:nvSpPr>
          <p:cNvPr id="4" name="Titel 3"/>
          <p:cNvSpPr>
            <a:spLocks noGrp="1"/>
          </p:cNvSpPr>
          <p:nvPr>
            <p:ph type="title"/>
          </p:nvPr>
        </p:nvSpPr>
        <p:spPr/>
        <p:txBody>
          <a:bodyPr/>
          <a:lstStyle/>
          <a:p>
            <a:r>
              <a:rPr lang="de-AT" dirty="0" err="1"/>
              <a:t>Rounding</a:t>
            </a:r>
            <a:r>
              <a:rPr lang="de-AT" dirty="0"/>
              <a:t> (</a:t>
            </a:r>
            <a:r>
              <a:rPr lang="de-AT" dirty="0" err="1"/>
              <a:t>isothermal</a:t>
            </a:r>
            <a:r>
              <a:rPr lang="de-AT" dirty="0"/>
              <a:t> </a:t>
            </a:r>
            <a:r>
              <a:rPr lang="de-AT" dirty="0" err="1"/>
              <a:t>metamorphism</a:t>
            </a:r>
            <a:r>
              <a:rPr lang="de-AT" dirty="0"/>
              <a:t>)</a:t>
            </a:r>
          </a:p>
        </p:txBody>
      </p:sp>
      <p:sp>
        <p:nvSpPr>
          <p:cNvPr id="5" name="Fußzeilenplatzhalter 4"/>
          <p:cNvSpPr>
            <a:spLocks noGrp="1"/>
          </p:cNvSpPr>
          <p:nvPr>
            <p:ph type="ftr" sz="quarter" idx="3"/>
          </p:nvPr>
        </p:nvSpPr>
        <p:spPr/>
        <p:txBody>
          <a:bodyPr/>
          <a:lstStyle/>
          <a:p>
            <a:r>
              <a:rPr lang="de-DE" dirty="0" err="1"/>
              <a:t>Physical</a:t>
            </a:r>
            <a:r>
              <a:rPr lang="de-DE" dirty="0"/>
              <a:t> </a:t>
            </a:r>
            <a:r>
              <a:rPr lang="de-DE" dirty="0" err="1"/>
              <a:t>properties</a:t>
            </a:r>
            <a:r>
              <a:rPr lang="de-DE" dirty="0"/>
              <a:t> </a:t>
            </a:r>
            <a:r>
              <a:rPr lang="de-DE" dirty="0" err="1"/>
              <a:t>of</a:t>
            </a:r>
            <a:r>
              <a:rPr lang="de-DE" dirty="0"/>
              <a:t> </a:t>
            </a:r>
            <a:r>
              <a:rPr lang="de-DE" dirty="0" err="1"/>
              <a:t>snow</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p:txBody>
          <a:bodyPr/>
          <a:lstStyle/>
          <a:p>
            <a:r>
              <a:rPr lang="en-US" dirty="0"/>
              <a:t>Uneven distribution of water molecules in fresh snow</a:t>
            </a:r>
          </a:p>
          <a:p>
            <a:r>
              <a:rPr lang="en-US" dirty="0"/>
              <a:t>Water </a:t>
            </a:r>
            <a:r>
              <a:rPr lang="en-US" dirty="0" err="1"/>
              <a:t>vapour</a:t>
            </a:r>
            <a:r>
              <a:rPr lang="en-US" dirty="0"/>
              <a:t> migrates from the peaks to the indentations</a:t>
            </a:r>
          </a:p>
          <a:p>
            <a:r>
              <a:rPr lang="en-US" dirty="0"/>
              <a:t>The crystal becomes smaller and rounder.</a:t>
            </a:r>
            <a:endParaRPr lang="de-DE" dirty="0"/>
          </a:p>
          <a:p>
            <a:pPr marL="0" indent="0">
              <a:buNone/>
            </a:pPr>
            <a:endParaRPr lang="de-DE" dirty="0"/>
          </a:p>
          <a:p>
            <a:endParaRPr lang="de-AT" dirty="0"/>
          </a:p>
        </p:txBody>
      </p:sp>
    </p:spTree>
    <p:extLst>
      <p:ext uri="{BB962C8B-B14F-4D97-AF65-F5344CB8AC3E}">
        <p14:creationId xmlns:p14="http://schemas.microsoft.com/office/powerpoint/2010/main" val="259905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15</a:t>
            </a:fld>
            <a:endParaRPr lang="de-DE" dirty="0"/>
          </a:p>
        </p:txBody>
      </p:sp>
      <p:sp>
        <p:nvSpPr>
          <p:cNvPr id="4" name="Titel 3"/>
          <p:cNvSpPr>
            <a:spLocks noGrp="1"/>
          </p:cNvSpPr>
          <p:nvPr>
            <p:ph type="title"/>
          </p:nvPr>
        </p:nvSpPr>
        <p:spPr/>
        <p:txBody>
          <a:bodyPr/>
          <a:lstStyle/>
          <a:p>
            <a:r>
              <a:rPr lang="de-AT" dirty="0" err="1"/>
              <a:t>Rounding</a:t>
            </a:r>
            <a:r>
              <a:rPr lang="de-AT" dirty="0"/>
              <a:t> (</a:t>
            </a:r>
            <a:r>
              <a:rPr lang="de-AT" dirty="0" err="1"/>
              <a:t>isothermal</a:t>
            </a:r>
            <a:r>
              <a:rPr lang="de-AT" dirty="0"/>
              <a:t> </a:t>
            </a:r>
            <a:r>
              <a:rPr lang="de-AT" dirty="0" err="1"/>
              <a:t>metamorphism</a:t>
            </a:r>
            <a:r>
              <a:rPr lang="de-AT" dirty="0"/>
              <a:t>)</a:t>
            </a:r>
          </a:p>
        </p:txBody>
      </p:sp>
      <p:sp>
        <p:nvSpPr>
          <p:cNvPr id="5" name="Fußzeilenplatzhalter 4"/>
          <p:cNvSpPr>
            <a:spLocks noGrp="1"/>
          </p:cNvSpPr>
          <p:nvPr>
            <p:ph type="ftr" sz="quarter" idx="3"/>
          </p:nvPr>
        </p:nvSpPr>
        <p:spPr/>
        <p:txBody>
          <a:bodyPr/>
          <a:lstStyle/>
          <a:p>
            <a:r>
              <a:rPr lang="de-DE" dirty="0" err="1"/>
              <a:t>Physical</a:t>
            </a:r>
            <a:r>
              <a:rPr lang="de-DE" dirty="0"/>
              <a:t> </a:t>
            </a:r>
            <a:r>
              <a:rPr lang="de-DE" dirty="0" err="1"/>
              <a:t>properties</a:t>
            </a:r>
            <a:r>
              <a:rPr lang="de-DE" dirty="0"/>
              <a:t> </a:t>
            </a:r>
            <a:r>
              <a:rPr lang="de-DE" dirty="0" err="1"/>
              <a:t>of</a:t>
            </a:r>
            <a:r>
              <a:rPr lang="de-DE" dirty="0"/>
              <a:t> </a:t>
            </a:r>
            <a:r>
              <a:rPr lang="de-DE" dirty="0" err="1"/>
              <a:t>snow</a:t>
            </a:r>
            <a:endParaRPr lang="de-DE" dirty="0"/>
          </a:p>
        </p:txBody>
      </p:sp>
      <p:sp>
        <p:nvSpPr>
          <p:cNvPr id="6" name="Textplatzhalter 5"/>
          <p:cNvSpPr>
            <a:spLocks noGrp="1"/>
          </p:cNvSpPr>
          <p:nvPr>
            <p:ph type="body" sz="quarter" idx="19"/>
          </p:nvPr>
        </p:nvSpPr>
        <p:spPr/>
        <p:txBody>
          <a:bodyPr/>
          <a:lstStyle/>
          <a:p>
            <a:pPr marL="0" indent="0">
              <a:buNone/>
            </a:pPr>
            <a:r>
              <a:rPr lang="de-DE" sz="800" dirty="0">
                <a:solidFill>
                  <a:schemeClr val="bg2">
                    <a:lumMod val="75000"/>
                  </a:schemeClr>
                </a:solidFill>
              </a:rPr>
              <a:t>© snow institute / LWD Tirol</a:t>
            </a:r>
          </a:p>
        </p:txBody>
      </p:sp>
      <p:sp>
        <p:nvSpPr>
          <p:cNvPr id="7" name="Textplatzhalter 6"/>
          <p:cNvSpPr>
            <a:spLocks noGrp="1"/>
          </p:cNvSpPr>
          <p:nvPr>
            <p:ph type="body" sz="quarter" idx="20"/>
          </p:nvPr>
        </p:nvSpPr>
        <p:spPr/>
        <p:txBody>
          <a:bodyPr/>
          <a:lstStyle/>
          <a:p>
            <a:r>
              <a:rPr lang="de-DE" dirty="0"/>
              <a:t>Density </a:t>
            </a:r>
            <a:r>
              <a:rPr lang="de-DE" dirty="0" err="1"/>
              <a:t>increases</a:t>
            </a:r>
            <a:endParaRPr lang="de-DE" dirty="0"/>
          </a:p>
          <a:p>
            <a:r>
              <a:rPr lang="en-US" dirty="0"/>
              <a:t>Usually </a:t>
            </a:r>
            <a:r>
              <a:rPr lang="en-US" dirty="0" err="1"/>
              <a:t>favourable</a:t>
            </a:r>
            <a:r>
              <a:rPr lang="en-US" dirty="0"/>
              <a:t> for the stability of the snow cover</a:t>
            </a:r>
            <a:endParaRPr lang="de-DE" dirty="0"/>
          </a:p>
          <a:p>
            <a:endParaRPr lang="de-AT" dirty="0"/>
          </a:p>
        </p:txBody>
      </p:sp>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541" r="1541"/>
          <a:stretch>
            <a:fillRect/>
          </a:stretch>
        </p:blipFill>
        <p:spPr/>
      </p:pic>
    </p:spTree>
    <p:extLst>
      <p:ext uri="{BB962C8B-B14F-4D97-AF65-F5344CB8AC3E}">
        <p14:creationId xmlns:p14="http://schemas.microsoft.com/office/powerpoint/2010/main" val="4111449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07" r="1407"/>
          <a:stretch>
            <a:fillRect/>
          </a:stretch>
        </p:blipFill>
        <p:spPr/>
      </p:pic>
      <p:sp>
        <p:nvSpPr>
          <p:cNvPr id="3" name="Foliennummernplatzhalter 2"/>
          <p:cNvSpPr>
            <a:spLocks noGrp="1"/>
          </p:cNvSpPr>
          <p:nvPr>
            <p:ph type="sldNum" sz="quarter" idx="17"/>
          </p:nvPr>
        </p:nvSpPr>
        <p:spPr/>
        <p:txBody>
          <a:bodyPr/>
          <a:lstStyle/>
          <a:p>
            <a:fld id="{0587C55C-8FD2-3442-83A0-B9DD0B70EC6B}" type="slidenum">
              <a:rPr lang="de-DE" smtClean="0"/>
              <a:pPr/>
              <a:t>16</a:t>
            </a:fld>
            <a:endParaRPr lang="de-DE" dirty="0"/>
          </a:p>
        </p:txBody>
      </p:sp>
      <p:sp>
        <p:nvSpPr>
          <p:cNvPr id="4" name="Titel 3"/>
          <p:cNvSpPr>
            <a:spLocks noGrp="1"/>
          </p:cNvSpPr>
          <p:nvPr>
            <p:ph type="title"/>
          </p:nvPr>
        </p:nvSpPr>
        <p:spPr/>
        <p:txBody>
          <a:bodyPr/>
          <a:lstStyle/>
          <a:p>
            <a:r>
              <a:rPr lang="de-AT" dirty="0" err="1"/>
              <a:t>Faceting</a:t>
            </a:r>
            <a:r>
              <a:rPr lang="de-AT" dirty="0"/>
              <a:t> (</a:t>
            </a:r>
            <a:r>
              <a:rPr lang="de-AT" dirty="0" err="1"/>
              <a:t>kinetic</a:t>
            </a:r>
            <a:r>
              <a:rPr lang="de-AT" dirty="0"/>
              <a:t> </a:t>
            </a:r>
            <a:r>
              <a:rPr lang="de-AT" dirty="0" err="1"/>
              <a:t>metamorphism</a:t>
            </a:r>
            <a:r>
              <a:rPr lang="de-AT" dirty="0"/>
              <a:t>)</a:t>
            </a:r>
          </a:p>
        </p:txBody>
      </p:sp>
      <p:sp>
        <p:nvSpPr>
          <p:cNvPr id="5" name="Fußzeilenplatzhalter 4"/>
          <p:cNvSpPr>
            <a:spLocks noGrp="1"/>
          </p:cNvSpPr>
          <p:nvPr>
            <p:ph type="ftr" sz="quarter" idx="3"/>
          </p:nvPr>
        </p:nvSpPr>
        <p:spPr/>
        <p:txBody>
          <a:bodyPr/>
          <a:lstStyle/>
          <a:p>
            <a:r>
              <a:rPr lang="de-DE" dirty="0" err="1"/>
              <a:t>Physical</a:t>
            </a:r>
            <a:r>
              <a:rPr lang="de-DE" dirty="0"/>
              <a:t> </a:t>
            </a:r>
            <a:r>
              <a:rPr lang="de-DE" dirty="0" err="1"/>
              <a:t>properties</a:t>
            </a:r>
            <a:r>
              <a:rPr lang="de-DE" dirty="0"/>
              <a:t> </a:t>
            </a:r>
            <a:r>
              <a:rPr lang="de-DE" dirty="0" err="1"/>
              <a:t>of</a:t>
            </a:r>
            <a:r>
              <a:rPr lang="de-DE" dirty="0"/>
              <a:t> </a:t>
            </a:r>
            <a:r>
              <a:rPr lang="de-DE" dirty="0" err="1"/>
              <a:t>snow</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p:txBody>
          <a:bodyPr/>
          <a:lstStyle/>
          <a:p>
            <a:r>
              <a:rPr lang="en-US" dirty="0"/>
              <a:t>Water </a:t>
            </a:r>
            <a:r>
              <a:rPr lang="en-US" dirty="0" err="1"/>
              <a:t>vapour</a:t>
            </a:r>
            <a:r>
              <a:rPr lang="en-US" dirty="0"/>
              <a:t> rises from the ground towards the colder layers.</a:t>
            </a:r>
          </a:p>
          <a:p>
            <a:r>
              <a:rPr lang="en-US" dirty="0" err="1"/>
              <a:t>Crystallises</a:t>
            </a:r>
            <a:r>
              <a:rPr lang="en-US" dirty="0"/>
              <a:t> on the underside of the colder crystals</a:t>
            </a:r>
          </a:p>
          <a:p>
            <a:r>
              <a:rPr lang="en-US" dirty="0"/>
              <a:t>The crystal becomes larger and more angular, and the snow layer becomes more porous</a:t>
            </a:r>
            <a:r>
              <a:rPr lang="de-DE" dirty="0"/>
              <a:t>.</a:t>
            </a:r>
          </a:p>
          <a:p>
            <a:pPr marL="0" indent="0">
              <a:buNone/>
            </a:pPr>
            <a:endParaRPr lang="de-DE" dirty="0"/>
          </a:p>
          <a:p>
            <a:pPr marL="0" indent="0">
              <a:buNone/>
            </a:pPr>
            <a:endParaRPr lang="de-DE" dirty="0"/>
          </a:p>
          <a:p>
            <a:pPr marL="0" indent="0">
              <a:buNone/>
            </a:pPr>
            <a:endParaRPr lang="de-DE" dirty="0"/>
          </a:p>
          <a:p>
            <a:endParaRPr lang="de-AT" dirty="0"/>
          </a:p>
        </p:txBody>
      </p:sp>
    </p:spTree>
    <p:extLst>
      <p:ext uri="{BB962C8B-B14F-4D97-AF65-F5344CB8AC3E}">
        <p14:creationId xmlns:p14="http://schemas.microsoft.com/office/powerpoint/2010/main" val="2289812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17</a:t>
            </a:fld>
            <a:endParaRPr lang="de-DE" dirty="0"/>
          </a:p>
        </p:txBody>
      </p:sp>
      <p:sp>
        <p:nvSpPr>
          <p:cNvPr id="4" name="Titel 3"/>
          <p:cNvSpPr>
            <a:spLocks noGrp="1"/>
          </p:cNvSpPr>
          <p:nvPr>
            <p:ph type="title"/>
          </p:nvPr>
        </p:nvSpPr>
        <p:spPr/>
        <p:txBody>
          <a:bodyPr/>
          <a:lstStyle/>
          <a:p>
            <a:r>
              <a:rPr lang="de-AT" dirty="0" err="1"/>
              <a:t>Faceting</a:t>
            </a:r>
            <a:r>
              <a:rPr lang="de-AT" dirty="0"/>
              <a:t> (</a:t>
            </a:r>
            <a:r>
              <a:rPr lang="de-AT" dirty="0" err="1"/>
              <a:t>kinetic</a:t>
            </a:r>
            <a:r>
              <a:rPr lang="de-AT" dirty="0"/>
              <a:t> </a:t>
            </a:r>
            <a:r>
              <a:rPr lang="de-AT" dirty="0" err="1"/>
              <a:t>metamorphism</a:t>
            </a:r>
            <a:r>
              <a:rPr lang="de-AT" dirty="0"/>
              <a:t>)</a:t>
            </a:r>
          </a:p>
        </p:txBody>
      </p:sp>
      <p:sp>
        <p:nvSpPr>
          <p:cNvPr id="5" name="Fußzeilenplatzhalter 4"/>
          <p:cNvSpPr>
            <a:spLocks noGrp="1"/>
          </p:cNvSpPr>
          <p:nvPr>
            <p:ph type="ftr" sz="quarter" idx="3"/>
          </p:nvPr>
        </p:nvSpPr>
        <p:spPr/>
        <p:txBody>
          <a:bodyPr/>
          <a:lstStyle/>
          <a:p>
            <a:r>
              <a:rPr lang="de-DE" dirty="0" err="1"/>
              <a:t>Physical</a:t>
            </a:r>
            <a:r>
              <a:rPr lang="de-DE" dirty="0"/>
              <a:t> </a:t>
            </a:r>
            <a:r>
              <a:rPr lang="de-DE" dirty="0" err="1"/>
              <a:t>properties</a:t>
            </a:r>
            <a:r>
              <a:rPr lang="de-DE" dirty="0"/>
              <a:t> </a:t>
            </a:r>
            <a:r>
              <a:rPr lang="de-DE" dirty="0" err="1"/>
              <a:t>of</a:t>
            </a:r>
            <a:r>
              <a:rPr lang="de-DE" dirty="0"/>
              <a:t> </a:t>
            </a:r>
            <a:r>
              <a:rPr lang="de-DE" dirty="0" err="1"/>
              <a:t>snow</a:t>
            </a:r>
            <a:endParaRPr lang="de-DE" dirty="0"/>
          </a:p>
        </p:txBody>
      </p:sp>
      <p:sp>
        <p:nvSpPr>
          <p:cNvPr id="6" name="Textplatzhalter 5"/>
          <p:cNvSpPr>
            <a:spLocks noGrp="1"/>
          </p:cNvSpPr>
          <p:nvPr>
            <p:ph type="body" sz="quarter" idx="19"/>
          </p:nvPr>
        </p:nvSpPr>
        <p:spPr/>
        <p:txBody>
          <a:bodyPr/>
          <a:lstStyle/>
          <a:p>
            <a:pPr marL="0" indent="0">
              <a:buNone/>
            </a:pPr>
            <a:r>
              <a:rPr lang="de-DE" sz="800" dirty="0">
                <a:solidFill>
                  <a:schemeClr val="bg2">
                    <a:lumMod val="75000"/>
                  </a:schemeClr>
                </a:solidFill>
              </a:rPr>
              <a:t>© snow institute / LWD Tirol</a:t>
            </a:r>
          </a:p>
        </p:txBody>
      </p:sp>
      <p:sp>
        <p:nvSpPr>
          <p:cNvPr id="7" name="Textplatzhalter 6"/>
          <p:cNvSpPr>
            <a:spLocks noGrp="1"/>
          </p:cNvSpPr>
          <p:nvPr>
            <p:ph type="body" sz="quarter" idx="20"/>
          </p:nvPr>
        </p:nvSpPr>
        <p:spPr/>
        <p:txBody>
          <a:bodyPr/>
          <a:lstStyle/>
          <a:p>
            <a:r>
              <a:rPr lang="de-DE" dirty="0"/>
              <a:t>Density </a:t>
            </a:r>
            <a:r>
              <a:rPr lang="de-DE" dirty="0" err="1"/>
              <a:t>decreases</a:t>
            </a:r>
            <a:endParaRPr lang="de-DE" dirty="0"/>
          </a:p>
          <a:p>
            <a:r>
              <a:rPr lang="en-US" dirty="0"/>
              <a:t>Few contact points between the crystals</a:t>
            </a:r>
          </a:p>
          <a:p>
            <a:r>
              <a:rPr lang="de-DE" dirty="0" err="1"/>
              <a:t>Mostly</a:t>
            </a:r>
            <a:r>
              <a:rPr lang="de-DE" dirty="0"/>
              <a:t> </a:t>
            </a:r>
            <a:r>
              <a:rPr lang="de-DE" dirty="0" err="1"/>
              <a:t>unstable</a:t>
            </a:r>
            <a:endParaRPr lang="de-DE" dirty="0"/>
          </a:p>
          <a:p>
            <a:endParaRPr lang="de-AT" dirty="0"/>
          </a:p>
        </p:txBody>
      </p:sp>
      <p:pic>
        <p:nvPicPr>
          <p:cNvPr id="9" name="Bildplatzhalter 8"/>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16" r="816"/>
          <a:stretch>
            <a:fillRect/>
          </a:stretch>
        </p:blipFill>
        <p:spPr/>
      </p:pic>
    </p:spTree>
    <p:extLst>
      <p:ext uri="{BB962C8B-B14F-4D97-AF65-F5344CB8AC3E}">
        <p14:creationId xmlns:p14="http://schemas.microsoft.com/office/powerpoint/2010/main" val="2452020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18</a:t>
            </a:fld>
            <a:endParaRPr lang="de-DE" dirty="0"/>
          </a:p>
        </p:txBody>
      </p:sp>
      <p:sp>
        <p:nvSpPr>
          <p:cNvPr id="4" name="Titel 3"/>
          <p:cNvSpPr>
            <a:spLocks noGrp="1"/>
          </p:cNvSpPr>
          <p:nvPr>
            <p:ph type="title"/>
          </p:nvPr>
        </p:nvSpPr>
        <p:spPr/>
        <p:txBody>
          <a:bodyPr/>
          <a:lstStyle/>
          <a:p>
            <a:r>
              <a:rPr lang="de-AT" dirty="0"/>
              <a:t>Melt </a:t>
            </a:r>
            <a:r>
              <a:rPr lang="de-AT" dirty="0" err="1"/>
              <a:t>freeze</a:t>
            </a:r>
            <a:r>
              <a:rPr lang="de-AT" dirty="0"/>
              <a:t> </a:t>
            </a:r>
            <a:r>
              <a:rPr lang="de-AT" dirty="0" err="1"/>
              <a:t>metamorphism</a:t>
            </a:r>
            <a:endParaRPr lang="de-AT" dirty="0"/>
          </a:p>
        </p:txBody>
      </p:sp>
      <p:sp>
        <p:nvSpPr>
          <p:cNvPr id="5" name="Fußzeilenplatzhalter 4"/>
          <p:cNvSpPr>
            <a:spLocks noGrp="1"/>
          </p:cNvSpPr>
          <p:nvPr>
            <p:ph type="ftr" sz="quarter" idx="3"/>
          </p:nvPr>
        </p:nvSpPr>
        <p:spPr/>
        <p:txBody>
          <a:bodyPr/>
          <a:lstStyle/>
          <a:p>
            <a:r>
              <a:rPr lang="de-DE" dirty="0" err="1"/>
              <a:t>Physical</a:t>
            </a:r>
            <a:r>
              <a:rPr lang="de-DE" dirty="0"/>
              <a:t> </a:t>
            </a:r>
            <a:r>
              <a:rPr lang="de-DE" dirty="0" err="1"/>
              <a:t>properties</a:t>
            </a:r>
            <a:r>
              <a:rPr lang="de-DE" dirty="0"/>
              <a:t> </a:t>
            </a:r>
            <a:r>
              <a:rPr lang="de-DE" dirty="0" err="1"/>
              <a:t>of</a:t>
            </a:r>
            <a:r>
              <a:rPr lang="de-DE" dirty="0"/>
              <a:t> </a:t>
            </a:r>
            <a:r>
              <a:rPr lang="de-DE" dirty="0" err="1"/>
              <a:t>snow</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a:t>institute</a:t>
            </a:r>
            <a:endParaRPr lang="de-AT"/>
          </a:p>
        </p:txBody>
      </p:sp>
      <p:sp>
        <p:nvSpPr>
          <p:cNvPr id="7" name="Textplatzhalter 6"/>
          <p:cNvSpPr>
            <a:spLocks noGrp="1"/>
          </p:cNvSpPr>
          <p:nvPr>
            <p:ph type="body" sz="quarter" idx="20"/>
          </p:nvPr>
        </p:nvSpPr>
        <p:spPr/>
        <p:txBody>
          <a:bodyPr/>
          <a:lstStyle/>
          <a:p>
            <a:r>
              <a:rPr lang="de-DE" dirty="0"/>
              <a:t>Snow </a:t>
            </a:r>
            <a:r>
              <a:rPr lang="de-DE" dirty="0" err="1"/>
              <a:t>temperature</a:t>
            </a:r>
            <a:r>
              <a:rPr lang="de-DE" dirty="0"/>
              <a:t> 0°C</a:t>
            </a:r>
          </a:p>
          <a:p>
            <a:r>
              <a:rPr lang="en-US" dirty="0"/>
              <a:t>The snow crystals begin to melt at their corners and edges and become rounder. </a:t>
            </a:r>
          </a:p>
          <a:p>
            <a:r>
              <a:rPr lang="en-US" dirty="0"/>
              <a:t>Individual round crystals grow together and become large.</a:t>
            </a:r>
            <a:endParaRPr lang="de-DE" dirty="0"/>
          </a:p>
          <a:p>
            <a:pPr marL="0" indent="0">
              <a:buNone/>
            </a:pPr>
            <a:endParaRPr lang="de-DE" dirty="0"/>
          </a:p>
          <a:p>
            <a:endParaRPr lang="de-AT" dirty="0"/>
          </a:p>
        </p:txBody>
      </p:sp>
      <p:pic>
        <p:nvPicPr>
          <p:cNvPr id="11" name="Bildplatzhalter 10" descr="Ein Bild, das Türkis, Farbigkeit, Wasser enthält.&#10;&#10;KI-generierte Inhalte können fehlerhaft sein.">
            <a:extLst>
              <a:ext uri="{FF2B5EF4-FFF2-40B4-BE49-F238E27FC236}">
                <a16:creationId xmlns:a16="http://schemas.microsoft.com/office/drawing/2014/main" id="{7C175D75-01FE-EF63-8F21-10F524513127}"/>
              </a:ext>
            </a:extLst>
          </p:cNvPr>
          <p:cNvPicPr>
            <a:picLocks noGrp="1" noChangeAspect="1"/>
          </p:cNvPicPr>
          <p:nvPr>
            <p:ph type="pic" sz="quarter" idx="14"/>
          </p:nvPr>
        </p:nvPicPr>
        <p:blipFill>
          <a:blip r:embed="rId3"/>
          <a:srcRect l="1430" r="1430"/>
          <a:stretch>
            <a:fillRect/>
          </a:stretch>
        </p:blipFill>
        <p:spPr/>
      </p:pic>
    </p:spTree>
    <p:extLst>
      <p:ext uri="{BB962C8B-B14F-4D97-AF65-F5344CB8AC3E}">
        <p14:creationId xmlns:p14="http://schemas.microsoft.com/office/powerpoint/2010/main" val="2653939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19</a:t>
            </a:fld>
            <a:endParaRPr lang="de-DE" dirty="0"/>
          </a:p>
        </p:txBody>
      </p:sp>
      <p:sp>
        <p:nvSpPr>
          <p:cNvPr id="4" name="Titel 3"/>
          <p:cNvSpPr>
            <a:spLocks noGrp="1"/>
          </p:cNvSpPr>
          <p:nvPr>
            <p:ph type="title"/>
          </p:nvPr>
        </p:nvSpPr>
        <p:spPr/>
        <p:txBody>
          <a:bodyPr/>
          <a:lstStyle/>
          <a:p>
            <a:r>
              <a:rPr lang="de-AT" dirty="0"/>
              <a:t>Melt </a:t>
            </a:r>
            <a:r>
              <a:rPr lang="de-AT" dirty="0" err="1"/>
              <a:t>freeze</a:t>
            </a:r>
            <a:r>
              <a:rPr lang="de-AT" dirty="0"/>
              <a:t> </a:t>
            </a:r>
            <a:r>
              <a:rPr lang="de-AT" dirty="0" err="1"/>
              <a:t>metamorphism</a:t>
            </a:r>
            <a:endParaRPr lang="de-AT" dirty="0"/>
          </a:p>
        </p:txBody>
      </p:sp>
      <p:sp>
        <p:nvSpPr>
          <p:cNvPr id="5" name="Fußzeilenplatzhalter 4"/>
          <p:cNvSpPr>
            <a:spLocks noGrp="1"/>
          </p:cNvSpPr>
          <p:nvPr>
            <p:ph type="ftr" sz="quarter" idx="3"/>
          </p:nvPr>
        </p:nvSpPr>
        <p:spPr/>
        <p:txBody>
          <a:bodyPr/>
          <a:lstStyle/>
          <a:p>
            <a:r>
              <a:rPr lang="de-DE" dirty="0" err="1"/>
              <a:t>Physical</a:t>
            </a:r>
            <a:r>
              <a:rPr lang="de-DE" dirty="0"/>
              <a:t> </a:t>
            </a:r>
            <a:r>
              <a:rPr lang="de-DE" dirty="0" err="1"/>
              <a:t>properties</a:t>
            </a:r>
            <a:r>
              <a:rPr lang="de-DE" dirty="0"/>
              <a:t> </a:t>
            </a:r>
            <a:r>
              <a:rPr lang="de-DE" dirty="0" err="1"/>
              <a:t>of</a:t>
            </a:r>
            <a:r>
              <a:rPr lang="de-DE" dirty="0"/>
              <a:t> </a:t>
            </a:r>
            <a:r>
              <a:rPr lang="de-DE" dirty="0" err="1"/>
              <a:t>snow</a:t>
            </a:r>
            <a:endParaRPr lang="de-DE" dirty="0"/>
          </a:p>
        </p:txBody>
      </p:sp>
      <p:sp>
        <p:nvSpPr>
          <p:cNvPr id="6" name="Textplatzhalter 5"/>
          <p:cNvSpPr>
            <a:spLocks noGrp="1"/>
          </p:cNvSpPr>
          <p:nvPr>
            <p:ph type="body" sz="quarter" idx="19"/>
          </p:nvPr>
        </p:nvSpPr>
        <p:spPr/>
        <p:txBody>
          <a:bodyPr/>
          <a:lstStyle/>
          <a:p>
            <a:pPr marL="0" indent="0">
              <a:buNone/>
            </a:pPr>
            <a:r>
              <a:rPr lang="de-DE" sz="800" dirty="0">
                <a:solidFill>
                  <a:schemeClr val="bg2">
                    <a:lumMod val="75000"/>
                  </a:schemeClr>
                </a:solidFill>
              </a:rPr>
              <a:t>© snow institute / LWD Tirol</a:t>
            </a:r>
          </a:p>
        </p:txBody>
      </p:sp>
      <p:sp>
        <p:nvSpPr>
          <p:cNvPr id="7" name="Textplatzhalter 6"/>
          <p:cNvSpPr>
            <a:spLocks noGrp="1"/>
          </p:cNvSpPr>
          <p:nvPr>
            <p:ph type="body" sz="quarter" idx="20"/>
          </p:nvPr>
        </p:nvSpPr>
        <p:spPr/>
        <p:txBody>
          <a:bodyPr/>
          <a:lstStyle/>
          <a:p>
            <a:r>
              <a:rPr lang="en-US" dirty="0"/>
              <a:t>Decrease in stability with increasing water content</a:t>
            </a:r>
          </a:p>
          <a:p>
            <a:r>
              <a:rPr lang="en-US" dirty="0"/>
              <a:t>Snow crystals completely surrounded by water and separated from each other</a:t>
            </a:r>
            <a:endParaRPr lang="de-AT" dirty="0"/>
          </a:p>
        </p:txBody>
      </p:sp>
      <p:pic>
        <p:nvPicPr>
          <p:cNvPr id="9" name="Bildplatzhalter 8"/>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551" r="1551"/>
          <a:stretch>
            <a:fillRect/>
          </a:stretch>
        </p:blipFill>
        <p:spPr/>
      </p:pic>
    </p:spTree>
    <p:extLst>
      <p:ext uri="{BB962C8B-B14F-4D97-AF65-F5344CB8AC3E}">
        <p14:creationId xmlns:p14="http://schemas.microsoft.com/office/powerpoint/2010/main" val="3119084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pPr/>
              <a:t>2</a:t>
            </a:fld>
            <a:endParaRPr lang="de-DE" dirty="0"/>
          </a:p>
        </p:txBody>
      </p:sp>
      <p:sp>
        <p:nvSpPr>
          <p:cNvPr id="4" name="Textplatzhalter 3"/>
          <p:cNvSpPr>
            <a:spLocks noGrp="1"/>
          </p:cNvSpPr>
          <p:nvPr>
            <p:ph type="body" sz="quarter" idx="14"/>
          </p:nvPr>
        </p:nvSpPr>
        <p:spPr>
          <a:xfrm>
            <a:off x="262978" y="1308123"/>
            <a:ext cx="11679381" cy="664041"/>
          </a:xfrm>
        </p:spPr>
        <p:txBody>
          <a:bodyPr/>
          <a:lstStyle/>
          <a:p>
            <a:r>
              <a:rPr lang="de-DE" dirty="0"/>
              <a:t>01 </a:t>
            </a:r>
            <a:r>
              <a:rPr lang="de-DE" dirty="0" err="1"/>
              <a:t>Why</a:t>
            </a:r>
            <a:r>
              <a:rPr lang="de-DE" dirty="0"/>
              <a:t> </a:t>
            </a:r>
            <a:r>
              <a:rPr lang="de-DE" dirty="0" err="1"/>
              <a:t>is</a:t>
            </a:r>
            <a:r>
              <a:rPr lang="de-DE" dirty="0"/>
              <a:t> </a:t>
            </a:r>
            <a:r>
              <a:rPr lang="de-DE" dirty="0" err="1"/>
              <a:t>snow</a:t>
            </a:r>
            <a:r>
              <a:rPr lang="de-DE" dirty="0"/>
              <a:t> </a:t>
            </a:r>
            <a:r>
              <a:rPr lang="de-DE" dirty="0" err="1"/>
              <a:t>cold</a:t>
            </a:r>
            <a:r>
              <a:rPr lang="de-DE" dirty="0"/>
              <a:t>?</a:t>
            </a:r>
            <a:endParaRPr lang="de-AT" dirty="0"/>
          </a:p>
        </p:txBody>
      </p:sp>
      <p:sp>
        <p:nvSpPr>
          <p:cNvPr id="5" name="Textplatzhalter 4"/>
          <p:cNvSpPr>
            <a:spLocks noGrp="1"/>
          </p:cNvSpPr>
          <p:nvPr>
            <p:ph type="body" sz="quarter" idx="15"/>
          </p:nvPr>
        </p:nvSpPr>
        <p:spPr>
          <a:xfrm>
            <a:off x="261935" y="2050401"/>
            <a:ext cx="11656435" cy="664041"/>
          </a:xfrm>
        </p:spPr>
        <p:txBody>
          <a:bodyPr/>
          <a:lstStyle/>
          <a:p>
            <a:r>
              <a:rPr lang="de-DE" dirty="0"/>
              <a:t>02 </a:t>
            </a:r>
            <a:r>
              <a:rPr lang="de-DE" dirty="0" err="1"/>
              <a:t>How</a:t>
            </a:r>
            <a:r>
              <a:rPr lang="de-DE" dirty="0"/>
              <a:t> heavy </a:t>
            </a:r>
            <a:r>
              <a:rPr lang="de-DE" dirty="0" err="1"/>
              <a:t>is</a:t>
            </a:r>
            <a:r>
              <a:rPr lang="de-DE" dirty="0"/>
              <a:t> </a:t>
            </a:r>
            <a:r>
              <a:rPr lang="de-DE" dirty="0" err="1"/>
              <a:t>snow</a:t>
            </a:r>
            <a:r>
              <a:rPr lang="de-DE" dirty="0"/>
              <a:t>?</a:t>
            </a:r>
            <a:endParaRPr lang="de-AT" dirty="0"/>
          </a:p>
        </p:txBody>
      </p:sp>
      <p:sp>
        <p:nvSpPr>
          <p:cNvPr id="6" name="Textplatzhalter 5"/>
          <p:cNvSpPr>
            <a:spLocks noGrp="1"/>
          </p:cNvSpPr>
          <p:nvPr>
            <p:ph type="body" sz="quarter" idx="16"/>
          </p:nvPr>
        </p:nvSpPr>
        <p:spPr>
          <a:xfrm>
            <a:off x="261934" y="2792679"/>
            <a:ext cx="11656435" cy="664041"/>
          </a:xfrm>
        </p:spPr>
        <p:txBody>
          <a:bodyPr/>
          <a:lstStyle/>
          <a:p>
            <a:r>
              <a:rPr lang="de-DE" dirty="0"/>
              <a:t>03 </a:t>
            </a:r>
            <a:r>
              <a:rPr lang="en-US" dirty="0"/>
              <a:t>Thermal conductivity of air, ice and water</a:t>
            </a:r>
            <a:endParaRPr lang="de-AT" dirty="0"/>
          </a:p>
        </p:txBody>
      </p:sp>
      <p:sp>
        <p:nvSpPr>
          <p:cNvPr id="9" name="Fußzeilenplatzhalter 8"/>
          <p:cNvSpPr>
            <a:spLocks noGrp="1"/>
          </p:cNvSpPr>
          <p:nvPr>
            <p:ph type="ftr" sz="quarter" idx="3"/>
          </p:nvPr>
        </p:nvSpPr>
        <p:spPr/>
        <p:txBody>
          <a:bodyPr/>
          <a:lstStyle/>
          <a:p>
            <a:r>
              <a:rPr lang="de-DE" dirty="0" err="1"/>
              <a:t>Physical</a:t>
            </a:r>
            <a:r>
              <a:rPr lang="de-DE" dirty="0"/>
              <a:t> </a:t>
            </a:r>
            <a:r>
              <a:rPr lang="de-DE" dirty="0" err="1"/>
              <a:t>properties</a:t>
            </a:r>
            <a:r>
              <a:rPr lang="de-DE" dirty="0"/>
              <a:t> </a:t>
            </a:r>
            <a:r>
              <a:rPr lang="de-DE" dirty="0" err="1"/>
              <a:t>of</a:t>
            </a:r>
            <a:r>
              <a:rPr lang="de-DE" dirty="0"/>
              <a:t> </a:t>
            </a:r>
            <a:r>
              <a:rPr lang="de-DE" dirty="0" err="1"/>
              <a:t>snow</a:t>
            </a:r>
            <a:endParaRPr lang="de-DE" dirty="0"/>
          </a:p>
        </p:txBody>
      </p:sp>
      <p:sp>
        <p:nvSpPr>
          <p:cNvPr id="8" name="Textplatzhalter 5"/>
          <p:cNvSpPr>
            <a:spLocks noGrp="1"/>
          </p:cNvSpPr>
          <p:nvPr>
            <p:ph type="body" sz="quarter" idx="16"/>
          </p:nvPr>
        </p:nvSpPr>
        <p:spPr>
          <a:xfrm>
            <a:off x="261934" y="3534957"/>
            <a:ext cx="11656435" cy="664041"/>
          </a:xfrm>
        </p:spPr>
        <p:txBody>
          <a:bodyPr/>
          <a:lstStyle/>
          <a:p>
            <a:r>
              <a:rPr lang="de-DE" dirty="0"/>
              <a:t>04 The </a:t>
            </a:r>
            <a:r>
              <a:rPr lang="de-DE" dirty="0" err="1"/>
              <a:t>snow</a:t>
            </a:r>
            <a:r>
              <a:rPr lang="de-DE" dirty="0"/>
              <a:t> </a:t>
            </a:r>
            <a:r>
              <a:rPr lang="de-DE" dirty="0" err="1"/>
              <a:t>metamorphosis</a:t>
            </a:r>
            <a:endParaRPr lang="de-AT" dirty="0"/>
          </a:p>
        </p:txBody>
      </p:sp>
    </p:spTree>
    <p:extLst>
      <p:ext uri="{BB962C8B-B14F-4D97-AF65-F5344CB8AC3E}">
        <p14:creationId xmlns:p14="http://schemas.microsoft.com/office/powerpoint/2010/main" val="2004768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776124A8-268F-51BE-0AF1-B6F0FA01B008}"/>
              </a:ext>
            </a:extLst>
          </p:cNvPr>
          <p:cNvSpPr>
            <a:spLocks noGrp="1"/>
          </p:cNvSpPr>
          <p:nvPr>
            <p:ph type="sldNum" sz="quarter" idx="12"/>
          </p:nvPr>
        </p:nvSpPr>
        <p:spPr/>
        <p:txBody>
          <a:bodyPr/>
          <a:lstStyle/>
          <a:p>
            <a:fld id="{0587C55C-8FD2-3442-83A0-B9DD0B70EC6B}" type="slidenum">
              <a:rPr lang="de-DE" smtClean="0"/>
              <a:pPr/>
              <a:t>20</a:t>
            </a:fld>
            <a:endParaRPr lang="de-DE" dirty="0"/>
          </a:p>
        </p:txBody>
      </p:sp>
      <p:sp>
        <p:nvSpPr>
          <p:cNvPr id="5" name="Bildplatzhalter 4">
            <a:extLst>
              <a:ext uri="{FF2B5EF4-FFF2-40B4-BE49-F238E27FC236}">
                <a16:creationId xmlns:a16="http://schemas.microsoft.com/office/drawing/2014/main" id="{CB1C5E6E-DBC7-1640-8178-09AFF28AD3D8}"/>
              </a:ext>
            </a:extLst>
          </p:cNvPr>
          <p:cNvSpPr>
            <a:spLocks noGrp="1"/>
          </p:cNvSpPr>
          <p:nvPr>
            <p:ph type="pic" sz="quarter" idx="13"/>
          </p:nvPr>
        </p:nvSpPr>
        <p:spPr/>
        <p:txBody>
          <a:bodyPr/>
          <a:lstStyle/>
          <a:p>
            <a:endParaRPr lang="de-AT"/>
          </a:p>
        </p:txBody>
      </p:sp>
      <p:sp>
        <p:nvSpPr>
          <p:cNvPr id="8" name="Titel 1">
            <a:extLst>
              <a:ext uri="{FF2B5EF4-FFF2-40B4-BE49-F238E27FC236}">
                <a16:creationId xmlns:a16="http://schemas.microsoft.com/office/drawing/2014/main" id="{1A63DDEF-33E9-8DB8-B97A-E47B2AE1F722}"/>
              </a:ext>
            </a:extLst>
          </p:cNvPr>
          <p:cNvSpPr>
            <a:spLocks noGrp="1"/>
          </p:cNvSpPr>
          <p:nvPr>
            <p:ph type="ctrTitle"/>
          </p:nvPr>
        </p:nvSpPr>
        <p:spPr>
          <a:xfrm>
            <a:off x="1524000" y="1919288"/>
            <a:ext cx="9144000" cy="2598737"/>
          </a:xfrm>
        </p:spPr>
        <p:txBody>
          <a:bodyPr/>
          <a:lstStyle/>
          <a:p>
            <a:r>
              <a:rPr lang="de-DE" dirty="0"/>
              <a:t>Experiments: </a:t>
            </a:r>
            <a:br>
              <a:rPr lang="de-DE" dirty="0"/>
            </a:br>
            <a:r>
              <a:rPr lang="de-DE" dirty="0"/>
              <a:t>Discover </a:t>
            </a:r>
            <a:r>
              <a:rPr lang="de-DE" dirty="0" err="1"/>
              <a:t>snow</a:t>
            </a:r>
            <a:endParaRPr lang="de-AT" dirty="0"/>
          </a:p>
        </p:txBody>
      </p:sp>
    </p:spTree>
    <p:extLst>
      <p:ext uri="{BB962C8B-B14F-4D97-AF65-F5344CB8AC3E}">
        <p14:creationId xmlns:p14="http://schemas.microsoft.com/office/powerpoint/2010/main" val="2082303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9D5FE-F446-682D-41ED-8E1294EE52E0}"/>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7052DDF-F5A4-9E48-C9CA-554E021FFC0F}"/>
              </a:ext>
            </a:extLst>
          </p:cNvPr>
          <p:cNvSpPr>
            <a:spLocks noGrp="1"/>
          </p:cNvSpPr>
          <p:nvPr>
            <p:ph type="sldNum" sz="quarter" idx="12"/>
          </p:nvPr>
        </p:nvSpPr>
        <p:spPr/>
        <p:txBody>
          <a:bodyPr/>
          <a:lstStyle/>
          <a:p>
            <a:fld id="{0587C55C-8FD2-3442-83A0-B9DD0B70EC6B}" type="slidenum">
              <a:rPr lang="de-DE" smtClean="0"/>
              <a:pPr/>
              <a:t>3</a:t>
            </a:fld>
            <a:endParaRPr lang="de-DE" dirty="0"/>
          </a:p>
        </p:txBody>
      </p:sp>
      <p:sp>
        <p:nvSpPr>
          <p:cNvPr id="4" name="Textplatzhalter 3">
            <a:extLst>
              <a:ext uri="{FF2B5EF4-FFF2-40B4-BE49-F238E27FC236}">
                <a16:creationId xmlns:a16="http://schemas.microsoft.com/office/drawing/2014/main" id="{6632DFEE-CE71-2E3D-45DF-A3F37F1B3842}"/>
              </a:ext>
            </a:extLst>
          </p:cNvPr>
          <p:cNvSpPr>
            <a:spLocks noGrp="1"/>
          </p:cNvSpPr>
          <p:nvPr>
            <p:ph type="body" sz="quarter" idx="14"/>
          </p:nvPr>
        </p:nvSpPr>
        <p:spPr>
          <a:xfrm>
            <a:off x="262978" y="1308123"/>
            <a:ext cx="11679381" cy="664041"/>
          </a:xfrm>
        </p:spPr>
        <p:txBody>
          <a:bodyPr/>
          <a:lstStyle/>
          <a:p>
            <a:r>
              <a:rPr lang="de-DE" dirty="0"/>
              <a:t>01 </a:t>
            </a:r>
            <a:r>
              <a:rPr lang="de-DE" dirty="0" err="1"/>
              <a:t>Why</a:t>
            </a:r>
            <a:r>
              <a:rPr lang="de-DE" dirty="0"/>
              <a:t> </a:t>
            </a:r>
            <a:r>
              <a:rPr lang="de-DE" dirty="0" err="1"/>
              <a:t>is</a:t>
            </a:r>
            <a:r>
              <a:rPr lang="de-DE" dirty="0"/>
              <a:t> </a:t>
            </a:r>
            <a:r>
              <a:rPr lang="de-DE" dirty="0" err="1"/>
              <a:t>snow</a:t>
            </a:r>
            <a:r>
              <a:rPr lang="de-DE" dirty="0"/>
              <a:t> </a:t>
            </a:r>
            <a:r>
              <a:rPr lang="de-DE" dirty="0" err="1"/>
              <a:t>cold</a:t>
            </a:r>
            <a:r>
              <a:rPr lang="de-DE" dirty="0"/>
              <a:t>?</a:t>
            </a:r>
            <a:endParaRPr lang="de-AT" dirty="0"/>
          </a:p>
        </p:txBody>
      </p:sp>
      <p:sp>
        <p:nvSpPr>
          <p:cNvPr id="5" name="Textplatzhalter 4">
            <a:extLst>
              <a:ext uri="{FF2B5EF4-FFF2-40B4-BE49-F238E27FC236}">
                <a16:creationId xmlns:a16="http://schemas.microsoft.com/office/drawing/2014/main" id="{2B9A6C0F-691C-5744-B56C-7D2ECA0320EF}"/>
              </a:ext>
            </a:extLst>
          </p:cNvPr>
          <p:cNvSpPr>
            <a:spLocks noGrp="1"/>
          </p:cNvSpPr>
          <p:nvPr>
            <p:ph type="body" sz="quarter" idx="15"/>
          </p:nvPr>
        </p:nvSpPr>
        <p:spPr>
          <a:xfrm>
            <a:off x="261935" y="2050401"/>
            <a:ext cx="11656435" cy="664041"/>
          </a:xfrm>
          <a:noFill/>
          <a:ln>
            <a:solidFill>
              <a:srgbClr val="E1FF01"/>
            </a:solidFill>
          </a:ln>
        </p:spPr>
        <p:txBody>
          <a:bodyPr vert="horz" lIns="91440" tIns="45720" rIns="91440" bIns="45720" rtlCol="0" anchor="ctr">
            <a:noAutofit/>
          </a:bodyPr>
          <a:lstStyle/>
          <a:p>
            <a:r>
              <a:rPr lang="de-DE"/>
              <a:t>02 How</a:t>
            </a:r>
            <a:r>
              <a:rPr lang="de-DE" dirty="0"/>
              <a:t> </a:t>
            </a:r>
            <a:r>
              <a:rPr lang="de-DE"/>
              <a:t>heavy is snow</a:t>
            </a:r>
            <a:r>
              <a:rPr lang="de-DE" dirty="0"/>
              <a:t>?</a:t>
            </a:r>
            <a:endParaRPr lang="de-AT" dirty="0"/>
          </a:p>
        </p:txBody>
      </p:sp>
      <p:sp>
        <p:nvSpPr>
          <p:cNvPr id="6" name="Textplatzhalter 5">
            <a:extLst>
              <a:ext uri="{FF2B5EF4-FFF2-40B4-BE49-F238E27FC236}">
                <a16:creationId xmlns:a16="http://schemas.microsoft.com/office/drawing/2014/main" id="{C716F825-BCBE-2907-9FF9-548D7B9AA8A0}"/>
              </a:ext>
            </a:extLst>
          </p:cNvPr>
          <p:cNvSpPr>
            <a:spLocks noGrp="1"/>
          </p:cNvSpPr>
          <p:nvPr>
            <p:ph type="body" sz="quarter" idx="16"/>
          </p:nvPr>
        </p:nvSpPr>
        <p:spPr>
          <a:xfrm>
            <a:off x="261934" y="2792679"/>
            <a:ext cx="11656435" cy="664041"/>
          </a:xfrm>
          <a:noFill/>
          <a:ln>
            <a:solidFill>
              <a:srgbClr val="E1FF01"/>
            </a:solidFill>
          </a:ln>
        </p:spPr>
        <p:txBody>
          <a:bodyPr vert="horz" lIns="91440" tIns="45720" rIns="91440" bIns="45720" rtlCol="0" anchor="ctr">
            <a:noAutofit/>
          </a:bodyPr>
          <a:lstStyle/>
          <a:p>
            <a:r>
              <a:rPr lang="de-DE" dirty="0"/>
              <a:t>03 </a:t>
            </a:r>
            <a:r>
              <a:rPr lang="en-US" dirty="0"/>
              <a:t>Thermal conductivity of air, ice and water</a:t>
            </a:r>
            <a:endParaRPr lang="de-AT" dirty="0"/>
          </a:p>
        </p:txBody>
      </p:sp>
      <p:sp>
        <p:nvSpPr>
          <p:cNvPr id="9" name="Fußzeilenplatzhalter 8">
            <a:extLst>
              <a:ext uri="{FF2B5EF4-FFF2-40B4-BE49-F238E27FC236}">
                <a16:creationId xmlns:a16="http://schemas.microsoft.com/office/drawing/2014/main" id="{C32B2D10-B891-D92F-0711-31C7BD44CEA2}"/>
              </a:ext>
            </a:extLst>
          </p:cNvPr>
          <p:cNvSpPr>
            <a:spLocks noGrp="1"/>
          </p:cNvSpPr>
          <p:nvPr>
            <p:ph type="ftr" sz="quarter" idx="3"/>
          </p:nvPr>
        </p:nvSpPr>
        <p:spPr/>
        <p:txBody>
          <a:bodyPr/>
          <a:lstStyle/>
          <a:p>
            <a:r>
              <a:rPr lang="de-DE" dirty="0" err="1"/>
              <a:t>Physical</a:t>
            </a:r>
            <a:r>
              <a:rPr lang="de-DE" dirty="0"/>
              <a:t> </a:t>
            </a:r>
            <a:r>
              <a:rPr lang="de-DE" dirty="0" err="1"/>
              <a:t>properties</a:t>
            </a:r>
            <a:r>
              <a:rPr lang="de-DE" dirty="0"/>
              <a:t> </a:t>
            </a:r>
            <a:r>
              <a:rPr lang="de-DE" dirty="0" err="1"/>
              <a:t>of</a:t>
            </a:r>
            <a:r>
              <a:rPr lang="de-DE" dirty="0"/>
              <a:t> </a:t>
            </a:r>
            <a:r>
              <a:rPr lang="de-DE" dirty="0" err="1"/>
              <a:t>snow</a:t>
            </a:r>
            <a:endParaRPr lang="de-DE" dirty="0"/>
          </a:p>
        </p:txBody>
      </p:sp>
      <p:sp>
        <p:nvSpPr>
          <p:cNvPr id="8" name="Textplatzhalter 5">
            <a:extLst>
              <a:ext uri="{FF2B5EF4-FFF2-40B4-BE49-F238E27FC236}">
                <a16:creationId xmlns:a16="http://schemas.microsoft.com/office/drawing/2014/main" id="{459CF193-676D-1E18-6970-7B3E9E9CBE3F}"/>
              </a:ext>
            </a:extLst>
          </p:cNvPr>
          <p:cNvSpPr>
            <a:spLocks noGrp="1"/>
          </p:cNvSpPr>
          <p:nvPr>
            <p:ph type="body" sz="quarter" idx="16"/>
          </p:nvPr>
        </p:nvSpPr>
        <p:spPr>
          <a:xfrm>
            <a:off x="261934" y="3534957"/>
            <a:ext cx="11656435" cy="664041"/>
          </a:xfrm>
          <a:noFill/>
          <a:ln>
            <a:solidFill>
              <a:srgbClr val="E1FF01"/>
            </a:solidFill>
          </a:ln>
        </p:spPr>
        <p:txBody>
          <a:bodyPr vert="horz" lIns="91440" tIns="45720" rIns="91440" bIns="45720" rtlCol="0" anchor="ctr">
            <a:noAutofit/>
          </a:bodyPr>
          <a:lstStyle/>
          <a:p>
            <a:r>
              <a:rPr lang="de-DE"/>
              <a:t>04 The snow </a:t>
            </a:r>
            <a:r>
              <a:rPr lang="de-DE" dirty="0" err="1"/>
              <a:t>metamorphosis</a:t>
            </a:r>
            <a:endParaRPr lang="de-AT" dirty="0"/>
          </a:p>
        </p:txBody>
      </p:sp>
    </p:spTree>
    <p:extLst>
      <p:ext uri="{BB962C8B-B14F-4D97-AF65-F5344CB8AC3E}">
        <p14:creationId xmlns:p14="http://schemas.microsoft.com/office/powerpoint/2010/main" val="2409205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4</a:t>
            </a:fld>
            <a:endParaRPr lang="de-DE" dirty="0"/>
          </a:p>
        </p:txBody>
      </p:sp>
      <p:sp>
        <p:nvSpPr>
          <p:cNvPr id="4" name="Titel 3"/>
          <p:cNvSpPr>
            <a:spLocks noGrp="1"/>
          </p:cNvSpPr>
          <p:nvPr>
            <p:ph type="title"/>
          </p:nvPr>
        </p:nvSpPr>
        <p:spPr/>
        <p:txBody>
          <a:bodyPr/>
          <a:lstStyle/>
          <a:p>
            <a:r>
              <a:rPr lang="de-DE" dirty="0" err="1"/>
              <a:t>Why</a:t>
            </a:r>
            <a:r>
              <a:rPr lang="de-DE" dirty="0"/>
              <a:t> </a:t>
            </a:r>
            <a:r>
              <a:rPr lang="de-DE" dirty="0" err="1"/>
              <a:t>is</a:t>
            </a:r>
            <a:r>
              <a:rPr lang="de-DE" dirty="0"/>
              <a:t> </a:t>
            </a:r>
            <a:r>
              <a:rPr lang="de-DE" dirty="0" err="1"/>
              <a:t>snow</a:t>
            </a:r>
            <a:r>
              <a:rPr lang="de-DE" dirty="0"/>
              <a:t> </a:t>
            </a:r>
            <a:r>
              <a:rPr lang="de-DE" dirty="0" err="1"/>
              <a:t>cold</a:t>
            </a:r>
            <a:r>
              <a:rPr lang="de-DE" dirty="0"/>
              <a:t>?</a:t>
            </a:r>
            <a:endParaRPr lang="de-AT" dirty="0"/>
          </a:p>
        </p:txBody>
      </p:sp>
      <p:sp>
        <p:nvSpPr>
          <p:cNvPr id="5" name="Fußzeilenplatzhalter 4"/>
          <p:cNvSpPr>
            <a:spLocks noGrp="1"/>
          </p:cNvSpPr>
          <p:nvPr>
            <p:ph type="ftr" sz="quarter" idx="3"/>
          </p:nvPr>
        </p:nvSpPr>
        <p:spPr/>
        <p:txBody>
          <a:bodyPr/>
          <a:lstStyle/>
          <a:p>
            <a:r>
              <a:rPr lang="de-DE" dirty="0" err="1"/>
              <a:t>Physical</a:t>
            </a:r>
            <a:r>
              <a:rPr lang="de-DE" dirty="0"/>
              <a:t> </a:t>
            </a:r>
            <a:r>
              <a:rPr lang="de-DE" dirty="0" err="1"/>
              <a:t>properties</a:t>
            </a:r>
            <a:r>
              <a:rPr lang="de-DE" dirty="0"/>
              <a:t> </a:t>
            </a:r>
            <a:r>
              <a:rPr lang="de-DE" dirty="0" err="1"/>
              <a:t>of</a:t>
            </a:r>
            <a:r>
              <a:rPr lang="de-DE" dirty="0"/>
              <a:t> </a:t>
            </a:r>
            <a:r>
              <a:rPr lang="de-DE" dirty="0" err="1"/>
              <a:t>snow</a:t>
            </a:r>
            <a:endParaRPr lang="de-DE" dirty="0"/>
          </a:p>
        </p:txBody>
      </p:sp>
      <p:sp>
        <p:nvSpPr>
          <p:cNvPr id="6" name="Textplatzhalter 5"/>
          <p:cNvSpPr>
            <a:spLocks noGrp="1"/>
          </p:cNvSpPr>
          <p:nvPr>
            <p:ph type="body" sz="quarter" idx="19"/>
          </p:nvPr>
        </p:nvSpPr>
        <p:spPr/>
        <p:txBody>
          <a:bodyPr/>
          <a:lstStyle/>
          <a:p>
            <a:pPr marL="0" indent="0">
              <a:buNone/>
            </a:pPr>
            <a:r>
              <a:rPr lang="de-DE" sz="800" dirty="0">
                <a:solidFill>
                  <a:schemeClr val="bg2">
                    <a:lumMod val="75000"/>
                  </a:schemeClr>
                </a:solidFill>
              </a:rPr>
              <a:t>© snow institute / LWD Tirol</a:t>
            </a:r>
          </a:p>
        </p:txBody>
      </p:sp>
      <p:sp>
        <p:nvSpPr>
          <p:cNvPr id="7" name="Textplatzhalter 6"/>
          <p:cNvSpPr>
            <a:spLocks noGrp="1"/>
          </p:cNvSpPr>
          <p:nvPr>
            <p:ph type="body" sz="quarter" idx="20"/>
          </p:nvPr>
        </p:nvSpPr>
        <p:spPr>
          <a:xfrm>
            <a:off x="7157629" y="1400900"/>
            <a:ext cx="4710627" cy="4664075"/>
          </a:xfrm>
        </p:spPr>
        <p:txBody>
          <a:bodyPr/>
          <a:lstStyle/>
          <a:p>
            <a:pPr marL="0" indent="0">
              <a:spcAft>
                <a:spcPts val="1000"/>
              </a:spcAft>
              <a:buNone/>
            </a:pPr>
            <a:r>
              <a:rPr lang="de-DE" b="1" dirty="0" err="1"/>
              <a:t>Temperature</a:t>
            </a:r>
            <a:r>
              <a:rPr lang="de-DE" b="1" dirty="0"/>
              <a:t> </a:t>
            </a:r>
            <a:r>
              <a:rPr lang="de-DE" b="1" dirty="0" err="1"/>
              <a:t>of</a:t>
            </a:r>
            <a:r>
              <a:rPr lang="de-DE" b="1" dirty="0"/>
              <a:t> </a:t>
            </a:r>
            <a:r>
              <a:rPr lang="de-DE" b="1" dirty="0" err="1"/>
              <a:t>snow</a:t>
            </a:r>
            <a:endParaRPr lang="de-DE" b="1" dirty="0"/>
          </a:p>
          <a:p>
            <a:r>
              <a:rPr lang="de-DE" dirty="0" err="1"/>
              <a:t>under</a:t>
            </a:r>
            <a:r>
              <a:rPr lang="de-DE" dirty="0"/>
              <a:t> 0 °C</a:t>
            </a:r>
          </a:p>
          <a:p>
            <a:r>
              <a:rPr lang="en-US" dirty="0"/>
              <a:t>Snow temperature is lower than our body temperature</a:t>
            </a:r>
          </a:p>
          <a:p>
            <a:r>
              <a:rPr lang="en-US" dirty="0"/>
              <a:t>Actually, snow is a hot material.</a:t>
            </a:r>
            <a:endParaRPr lang="de-AT" dirty="0"/>
          </a:p>
        </p:txBody>
      </p:sp>
      <p:pic>
        <p:nvPicPr>
          <p:cNvPr id="13" name="Grafik 12">
            <a:extLst>
              <a:ext uri="{FF2B5EF4-FFF2-40B4-BE49-F238E27FC236}">
                <a16:creationId xmlns:a16="http://schemas.microsoft.com/office/drawing/2014/main" id="{33CD0616-C262-E19E-C3FF-57DA1569A6A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638392" y="1097745"/>
            <a:ext cx="5318590" cy="5060233"/>
          </a:xfrm>
          <a:prstGeom prst="roundRect">
            <a:avLst>
              <a:gd name="adj" fmla="val 4185"/>
            </a:avLst>
          </a:prstGeom>
        </p:spPr>
      </p:pic>
    </p:spTree>
    <p:extLst>
      <p:ext uri="{BB962C8B-B14F-4D97-AF65-F5344CB8AC3E}">
        <p14:creationId xmlns:p14="http://schemas.microsoft.com/office/powerpoint/2010/main" val="1386654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5</a:t>
            </a:fld>
            <a:endParaRPr lang="de-DE" dirty="0"/>
          </a:p>
        </p:txBody>
      </p:sp>
      <p:sp>
        <p:nvSpPr>
          <p:cNvPr id="4" name="Titel 3"/>
          <p:cNvSpPr>
            <a:spLocks noGrp="1"/>
          </p:cNvSpPr>
          <p:nvPr>
            <p:ph type="title"/>
          </p:nvPr>
        </p:nvSpPr>
        <p:spPr/>
        <p:txBody>
          <a:bodyPr/>
          <a:lstStyle/>
          <a:p>
            <a:r>
              <a:rPr lang="de-DE" dirty="0" err="1"/>
              <a:t>Why</a:t>
            </a:r>
            <a:r>
              <a:rPr lang="de-DE" dirty="0"/>
              <a:t> </a:t>
            </a:r>
            <a:r>
              <a:rPr lang="de-DE" dirty="0" err="1"/>
              <a:t>is</a:t>
            </a:r>
            <a:r>
              <a:rPr lang="de-DE" dirty="0"/>
              <a:t> </a:t>
            </a:r>
            <a:r>
              <a:rPr lang="de-DE" dirty="0" err="1"/>
              <a:t>snow</a:t>
            </a:r>
            <a:r>
              <a:rPr lang="de-DE" dirty="0"/>
              <a:t> </a:t>
            </a:r>
            <a:r>
              <a:rPr lang="de-DE" dirty="0" err="1"/>
              <a:t>cold</a:t>
            </a:r>
            <a:r>
              <a:rPr lang="de-DE" dirty="0"/>
              <a:t>?</a:t>
            </a:r>
            <a:endParaRPr lang="de-AT" dirty="0"/>
          </a:p>
        </p:txBody>
      </p:sp>
      <p:sp>
        <p:nvSpPr>
          <p:cNvPr id="5" name="Fußzeilenplatzhalter 4"/>
          <p:cNvSpPr>
            <a:spLocks noGrp="1"/>
          </p:cNvSpPr>
          <p:nvPr>
            <p:ph type="ftr" sz="quarter" idx="3"/>
          </p:nvPr>
        </p:nvSpPr>
        <p:spPr/>
        <p:txBody>
          <a:bodyPr/>
          <a:lstStyle/>
          <a:p>
            <a:r>
              <a:rPr lang="de-DE" dirty="0" err="1"/>
              <a:t>Physical</a:t>
            </a:r>
            <a:r>
              <a:rPr lang="de-DE" dirty="0"/>
              <a:t> </a:t>
            </a:r>
            <a:r>
              <a:rPr lang="de-DE" dirty="0" err="1"/>
              <a:t>properties</a:t>
            </a:r>
            <a:r>
              <a:rPr lang="de-DE" dirty="0"/>
              <a:t> </a:t>
            </a:r>
            <a:r>
              <a:rPr lang="de-DE" dirty="0" err="1"/>
              <a:t>of</a:t>
            </a:r>
            <a:r>
              <a:rPr lang="de-DE" dirty="0"/>
              <a:t> </a:t>
            </a:r>
            <a:r>
              <a:rPr lang="de-DE" dirty="0" err="1"/>
              <a:t>snow</a:t>
            </a:r>
            <a:endParaRPr lang="de-DE" dirty="0"/>
          </a:p>
        </p:txBody>
      </p:sp>
      <p:sp>
        <p:nvSpPr>
          <p:cNvPr id="6" name="Textplatzhalter 5"/>
          <p:cNvSpPr>
            <a:spLocks noGrp="1"/>
          </p:cNvSpPr>
          <p:nvPr>
            <p:ph type="body" sz="quarter" idx="19"/>
          </p:nvPr>
        </p:nvSpPr>
        <p:spPr/>
        <p:txBody>
          <a:bodyPr/>
          <a:lstStyle/>
          <a:p>
            <a:r>
              <a:rPr lang="de-DE" sz="800" dirty="0"/>
              <a:t>© snow institute / argonaut.pro</a:t>
            </a:r>
            <a:endParaRPr lang="de-AT" sz="800" dirty="0"/>
          </a:p>
        </p:txBody>
      </p:sp>
      <p:sp>
        <p:nvSpPr>
          <p:cNvPr id="7" name="Textplatzhalter 6"/>
          <p:cNvSpPr>
            <a:spLocks noGrp="1"/>
          </p:cNvSpPr>
          <p:nvPr>
            <p:ph type="body" sz="quarter" idx="20"/>
          </p:nvPr>
        </p:nvSpPr>
        <p:spPr>
          <a:xfrm>
            <a:off x="7208322" y="1295400"/>
            <a:ext cx="4859748" cy="4664075"/>
          </a:xfrm>
        </p:spPr>
        <p:txBody>
          <a:bodyPr/>
          <a:lstStyle/>
          <a:p>
            <a:pPr marL="0" indent="0">
              <a:spcAft>
                <a:spcPts val="1000"/>
              </a:spcAft>
              <a:buNone/>
            </a:pPr>
            <a:r>
              <a:rPr lang="de-DE" b="1" dirty="0" err="1"/>
              <a:t>Temperature</a:t>
            </a:r>
            <a:r>
              <a:rPr lang="de-DE" b="1" dirty="0"/>
              <a:t> </a:t>
            </a:r>
            <a:r>
              <a:rPr lang="de-DE" b="1" dirty="0" err="1"/>
              <a:t>of</a:t>
            </a:r>
            <a:r>
              <a:rPr lang="de-DE" b="1" dirty="0"/>
              <a:t> </a:t>
            </a:r>
            <a:r>
              <a:rPr lang="de-DE" b="1" dirty="0" err="1"/>
              <a:t>snow</a:t>
            </a:r>
            <a:endParaRPr lang="de-DE" b="1" dirty="0"/>
          </a:p>
          <a:p>
            <a:r>
              <a:rPr lang="en-US" dirty="0"/>
              <a:t>The melting point of snow is 0°C</a:t>
            </a:r>
          </a:p>
          <a:p>
            <a:r>
              <a:rPr lang="en-US" dirty="0"/>
              <a:t>Snow temperature: ~ -20°C to -5°C</a:t>
            </a:r>
          </a:p>
          <a:p>
            <a:r>
              <a:rPr lang="en-US" dirty="0"/>
              <a:t>Comparison: Melting point of </a:t>
            </a:r>
            <a:r>
              <a:rPr lang="en-US" dirty="0" err="1"/>
              <a:t>aluminium</a:t>
            </a:r>
            <a:r>
              <a:rPr lang="en-US" dirty="0"/>
              <a:t>: ~ 660°C </a:t>
            </a:r>
            <a:r>
              <a:rPr lang="en-US" dirty="0">
                <a:sym typeface="Wingdings" panose="05000000000000000000" pitchFamily="2" charset="2"/>
              </a:rPr>
              <a:t></a:t>
            </a:r>
            <a:r>
              <a:rPr lang="en-US" dirty="0"/>
              <a:t> very far from its own temperature</a:t>
            </a:r>
            <a:endParaRPr lang="de-AT" dirty="0"/>
          </a:p>
        </p:txBody>
      </p:sp>
      <p:pic>
        <p:nvPicPr>
          <p:cNvPr id="8" name="Bild" descr="Bild"/>
          <p:cNvPicPr>
            <a:picLocks noGrp="1" noChangeAspect="1"/>
          </p:cNvPicPr>
          <p:nvPr>
            <p:ph type="pic" sz="quarter" idx="14"/>
          </p:nvPr>
        </p:nvPicPr>
        <p:blipFill>
          <a:blip r:embed="rId3"/>
          <a:srcRect l="9009" r="9009"/>
          <a:stretch>
            <a:fillRect/>
          </a:stretch>
        </p:blipFill>
        <p:spPr>
          <a:xfrm>
            <a:off x="273627" y="1296021"/>
            <a:ext cx="6797315" cy="4664075"/>
          </a:xfrm>
          <a:prstGeom prst="roundRect">
            <a:avLst>
              <a:gd name="adj" fmla="val 4414"/>
            </a:avLst>
          </a:prstGeom>
          <a:ln w="12700">
            <a:miter lim="400000"/>
          </a:ln>
        </p:spPr>
      </p:pic>
    </p:spTree>
    <p:extLst>
      <p:ext uri="{BB962C8B-B14F-4D97-AF65-F5344CB8AC3E}">
        <p14:creationId xmlns:p14="http://schemas.microsoft.com/office/powerpoint/2010/main" val="522983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8A614-91FC-7A48-5EC9-5D6D7A4DCBCD}"/>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E00A967-C950-5EF3-431F-69957FB40CAA}"/>
              </a:ext>
            </a:extLst>
          </p:cNvPr>
          <p:cNvSpPr>
            <a:spLocks noGrp="1"/>
          </p:cNvSpPr>
          <p:nvPr>
            <p:ph type="sldNum" sz="quarter" idx="12"/>
          </p:nvPr>
        </p:nvSpPr>
        <p:spPr/>
        <p:txBody>
          <a:bodyPr/>
          <a:lstStyle/>
          <a:p>
            <a:fld id="{0587C55C-8FD2-3442-83A0-B9DD0B70EC6B}" type="slidenum">
              <a:rPr lang="de-DE" smtClean="0"/>
              <a:pPr/>
              <a:t>6</a:t>
            </a:fld>
            <a:endParaRPr lang="de-DE" dirty="0"/>
          </a:p>
        </p:txBody>
      </p:sp>
      <p:sp>
        <p:nvSpPr>
          <p:cNvPr id="4" name="Textplatzhalter 3">
            <a:extLst>
              <a:ext uri="{FF2B5EF4-FFF2-40B4-BE49-F238E27FC236}">
                <a16:creationId xmlns:a16="http://schemas.microsoft.com/office/drawing/2014/main" id="{7877764C-D72E-8213-ACCC-F5F6D5D70C6C}"/>
              </a:ext>
            </a:extLst>
          </p:cNvPr>
          <p:cNvSpPr>
            <a:spLocks noGrp="1"/>
          </p:cNvSpPr>
          <p:nvPr>
            <p:ph type="body" sz="quarter" idx="14"/>
          </p:nvPr>
        </p:nvSpPr>
        <p:spPr>
          <a:xfrm>
            <a:off x="262978" y="1308123"/>
            <a:ext cx="11679381" cy="664041"/>
          </a:xfrm>
          <a:noFill/>
          <a:ln>
            <a:solidFill>
              <a:srgbClr val="E1FF01"/>
            </a:solidFill>
          </a:ln>
        </p:spPr>
        <p:txBody>
          <a:bodyPr vert="horz" lIns="91440" tIns="45720" rIns="91440" bIns="45720" rtlCol="0" anchor="ctr">
            <a:noAutofit/>
          </a:bodyPr>
          <a:lstStyle/>
          <a:p>
            <a:r>
              <a:rPr lang="de-DE"/>
              <a:t>01 Why is snow cold</a:t>
            </a:r>
            <a:r>
              <a:rPr lang="de-DE" dirty="0"/>
              <a:t>?</a:t>
            </a:r>
            <a:endParaRPr lang="de-AT" dirty="0"/>
          </a:p>
        </p:txBody>
      </p:sp>
      <p:sp>
        <p:nvSpPr>
          <p:cNvPr id="5" name="Textplatzhalter 4">
            <a:extLst>
              <a:ext uri="{FF2B5EF4-FFF2-40B4-BE49-F238E27FC236}">
                <a16:creationId xmlns:a16="http://schemas.microsoft.com/office/drawing/2014/main" id="{9C48FDF6-D417-4B21-5D63-B288C7983FC3}"/>
              </a:ext>
            </a:extLst>
          </p:cNvPr>
          <p:cNvSpPr>
            <a:spLocks noGrp="1"/>
          </p:cNvSpPr>
          <p:nvPr>
            <p:ph type="body" sz="quarter" idx="15"/>
          </p:nvPr>
        </p:nvSpPr>
        <p:spPr>
          <a:xfrm>
            <a:off x="261935" y="2050401"/>
            <a:ext cx="11656435" cy="664041"/>
          </a:xfrm>
          <a:solidFill>
            <a:srgbClr val="E1FF01"/>
          </a:solidFill>
        </p:spPr>
        <p:txBody>
          <a:bodyPr vert="horz" lIns="91440" tIns="45720" rIns="91440" bIns="45720" rtlCol="0" anchor="ctr">
            <a:noAutofit/>
          </a:bodyPr>
          <a:lstStyle/>
          <a:p>
            <a:r>
              <a:rPr lang="de-DE" dirty="0"/>
              <a:t>02 </a:t>
            </a:r>
            <a:r>
              <a:rPr lang="de-DE" dirty="0" err="1"/>
              <a:t>How</a:t>
            </a:r>
            <a:r>
              <a:rPr lang="de-DE" dirty="0"/>
              <a:t> heavy </a:t>
            </a:r>
            <a:r>
              <a:rPr lang="de-DE" dirty="0" err="1"/>
              <a:t>is</a:t>
            </a:r>
            <a:r>
              <a:rPr lang="de-DE" dirty="0"/>
              <a:t> </a:t>
            </a:r>
            <a:r>
              <a:rPr lang="de-DE" dirty="0" err="1"/>
              <a:t>snow</a:t>
            </a:r>
            <a:r>
              <a:rPr lang="de-DE" dirty="0"/>
              <a:t>?</a:t>
            </a:r>
            <a:endParaRPr lang="de-AT" dirty="0"/>
          </a:p>
        </p:txBody>
      </p:sp>
      <p:sp>
        <p:nvSpPr>
          <p:cNvPr id="6" name="Textplatzhalter 5">
            <a:extLst>
              <a:ext uri="{FF2B5EF4-FFF2-40B4-BE49-F238E27FC236}">
                <a16:creationId xmlns:a16="http://schemas.microsoft.com/office/drawing/2014/main" id="{E001670B-92A4-9A2E-802A-61F0619B07F1}"/>
              </a:ext>
            </a:extLst>
          </p:cNvPr>
          <p:cNvSpPr>
            <a:spLocks noGrp="1"/>
          </p:cNvSpPr>
          <p:nvPr>
            <p:ph type="body" sz="quarter" idx="16"/>
          </p:nvPr>
        </p:nvSpPr>
        <p:spPr>
          <a:xfrm>
            <a:off x="261934" y="2792679"/>
            <a:ext cx="11656435" cy="664041"/>
          </a:xfrm>
          <a:noFill/>
          <a:ln>
            <a:solidFill>
              <a:srgbClr val="E1FF01"/>
            </a:solidFill>
          </a:ln>
        </p:spPr>
        <p:txBody>
          <a:bodyPr vert="horz" lIns="91440" tIns="45720" rIns="91440" bIns="45720" rtlCol="0" anchor="ctr">
            <a:noAutofit/>
          </a:bodyPr>
          <a:lstStyle/>
          <a:p>
            <a:r>
              <a:rPr lang="de-DE" dirty="0"/>
              <a:t>03 </a:t>
            </a:r>
            <a:r>
              <a:rPr lang="en-US" dirty="0"/>
              <a:t>Thermal conductivity of air, ice and water</a:t>
            </a:r>
            <a:endParaRPr lang="de-AT" dirty="0"/>
          </a:p>
        </p:txBody>
      </p:sp>
      <p:sp>
        <p:nvSpPr>
          <p:cNvPr id="9" name="Fußzeilenplatzhalter 8">
            <a:extLst>
              <a:ext uri="{FF2B5EF4-FFF2-40B4-BE49-F238E27FC236}">
                <a16:creationId xmlns:a16="http://schemas.microsoft.com/office/drawing/2014/main" id="{425A901B-17CA-0DC9-5862-927A862C64B5}"/>
              </a:ext>
            </a:extLst>
          </p:cNvPr>
          <p:cNvSpPr>
            <a:spLocks noGrp="1"/>
          </p:cNvSpPr>
          <p:nvPr>
            <p:ph type="ftr" sz="quarter" idx="3"/>
          </p:nvPr>
        </p:nvSpPr>
        <p:spPr/>
        <p:txBody>
          <a:bodyPr/>
          <a:lstStyle/>
          <a:p>
            <a:r>
              <a:rPr lang="de-DE" dirty="0" err="1"/>
              <a:t>Physical</a:t>
            </a:r>
            <a:r>
              <a:rPr lang="de-DE" dirty="0"/>
              <a:t> </a:t>
            </a:r>
            <a:r>
              <a:rPr lang="de-DE" dirty="0" err="1"/>
              <a:t>properties</a:t>
            </a:r>
            <a:r>
              <a:rPr lang="de-DE" dirty="0"/>
              <a:t> </a:t>
            </a:r>
            <a:r>
              <a:rPr lang="de-DE" dirty="0" err="1"/>
              <a:t>of</a:t>
            </a:r>
            <a:r>
              <a:rPr lang="de-DE" dirty="0"/>
              <a:t> </a:t>
            </a:r>
            <a:r>
              <a:rPr lang="de-DE" dirty="0" err="1"/>
              <a:t>snow</a:t>
            </a:r>
            <a:endParaRPr lang="de-DE" dirty="0"/>
          </a:p>
        </p:txBody>
      </p:sp>
      <p:sp>
        <p:nvSpPr>
          <p:cNvPr id="8" name="Textplatzhalter 5">
            <a:extLst>
              <a:ext uri="{FF2B5EF4-FFF2-40B4-BE49-F238E27FC236}">
                <a16:creationId xmlns:a16="http://schemas.microsoft.com/office/drawing/2014/main" id="{BF5E7B74-3CAF-BA81-159D-C18B0EF1981D}"/>
              </a:ext>
            </a:extLst>
          </p:cNvPr>
          <p:cNvSpPr>
            <a:spLocks noGrp="1"/>
          </p:cNvSpPr>
          <p:nvPr>
            <p:ph type="body" sz="quarter" idx="16"/>
          </p:nvPr>
        </p:nvSpPr>
        <p:spPr>
          <a:xfrm>
            <a:off x="261934" y="3534957"/>
            <a:ext cx="11656435" cy="664041"/>
          </a:xfrm>
          <a:noFill/>
          <a:ln>
            <a:solidFill>
              <a:srgbClr val="E1FF01"/>
            </a:solidFill>
          </a:ln>
        </p:spPr>
        <p:txBody>
          <a:bodyPr vert="horz" lIns="91440" tIns="45720" rIns="91440" bIns="45720" rtlCol="0" anchor="ctr">
            <a:noAutofit/>
          </a:bodyPr>
          <a:lstStyle/>
          <a:p>
            <a:r>
              <a:rPr lang="de-DE"/>
              <a:t>04 The snow </a:t>
            </a:r>
            <a:r>
              <a:rPr lang="de-DE" dirty="0" err="1"/>
              <a:t>metamorphosis</a:t>
            </a:r>
            <a:endParaRPr lang="de-AT" dirty="0"/>
          </a:p>
        </p:txBody>
      </p:sp>
    </p:spTree>
    <p:extLst>
      <p:ext uri="{BB962C8B-B14F-4D97-AF65-F5344CB8AC3E}">
        <p14:creationId xmlns:p14="http://schemas.microsoft.com/office/powerpoint/2010/main" val="2275485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7</a:t>
            </a:fld>
            <a:endParaRPr lang="de-DE" dirty="0"/>
          </a:p>
        </p:txBody>
      </p:sp>
      <p:sp>
        <p:nvSpPr>
          <p:cNvPr id="4" name="Titel 3"/>
          <p:cNvSpPr>
            <a:spLocks noGrp="1"/>
          </p:cNvSpPr>
          <p:nvPr>
            <p:ph type="title"/>
          </p:nvPr>
        </p:nvSpPr>
        <p:spPr/>
        <p:txBody>
          <a:bodyPr/>
          <a:lstStyle/>
          <a:p>
            <a:r>
              <a:rPr lang="de-DE" dirty="0" err="1"/>
              <a:t>How</a:t>
            </a:r>
            <a:r>
              <a:rPr lang="de-DE" dirty="0"/>
              <a:t> heavy </a:t>
            </a:r>
            <a:r>
              <a:rPr lang="de-DE" dirty="0" err="1"/>
              <a:t>is</a:t>
            </a:r>
            <a:r>
              <a:rPr lang="de-DE" dirty="0"/>
              <a:t> </a:t>
            </a:r>
            <a:r>
              <a:rPr lang="de-DE" dirty="0" err="1"/>
              <a:t>snow</a:t>
            </a:r>
            <a:r>
              <a:rPr lang="de-DE" dirty="0"/>
              <a:t>?</a:t>
            </a:r>
            <a:endParaRPr lang="de-AT" dirty="0"/>
          </a:p>
        </p:txBody>
      </p:sp>
      <p:sp>
        <p:nvSpPr>
          <p:cNvPr id="5" name="Fußzeilenplatzhalter 4"/>
          <p:cNvSpPr>
            <a:spLocks noGrp="1"/>
          </p:cNvSpPr>
          <p:nvPr>
            <p:ph type="ftr" sz="quarter" idx="3"/>
          </p:nvPr>
        </p:nvSpPr>
        <p:spPr/>
        <p:txBody>
          <a:bodyPr/>
          <a:lstStyle/>
          <a:p>
            <a:r>
              <a:rPr lang="de-DE" dirty="0" err="1"/>
              <a:t>Physical</a:t>
            </a:r>
            <a:r>
              <a:rPr lang="de-DE" dirty="0"/>
              <a:t> </a:t>
            </a:r>
            <a:r>
              <a:rPr lang="de-DE" dirty="0" err="1"/>
              <a:t>properties</a:t>
            </a:r>
            <a:r>
              <a:rPr lang="de-DE" dirty="0"/>
              <a:t> </a:t>
            </a:r>
            <a:r>
              <a:rPr lang="de-DE" dirty="0" err="1"/>
              <a:t>of</a:t>
            </a:r>
            <a:r>
              <a:rPr lang="de-DE" dirty="0"/>
              <a:t> </a:t>
            </a:r>
            <a:r>
              <a:rPr lang="de-DE" dirty="0" err="1"/>
              <a:t>snow</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p:txBody>
          <a:bodyPr/>
          <a:lstStyle/>
          <a:p>
            <a:pPr marL="0" indent="0">
              <a:spcAft>
                <a:spcPts val="1000"/>
              </a:spcAft>
              <a:buNone/>
            </a:pPr>
            <a:r>
              <a:rPr lang="de-DE" b="1" dirty="0"/>
              <a:t>Density </a:t>
            </a:r>
            <a:r>
              <a:rPr lang="de-DE" b="1" dirty="0" err="1"/>
              <a:t>or</a:t>
            </a:r>
            <a:r>
              <a:rPr lang="de-DE" b="1" dirty="0"/>
              <a:t> </a:t>
            </a:r>
            <a:r>
              <a:rPr lang="de-DE" b="1" dirty="0" err="1"/>
              <a:t>porosity</a:t>
            </a:r>
            <a:endParaRPr lang="de-DE" b="1" dirty="0"/>
          </a:p>
          <a:p>
            <a:r>
              <a:rPr lang="en-US" dirty="0"/>
              <a:t>It can be really different!</a:t>
            </a:r>
          </a:p>
          <a:p>
            <a:r>
              <a:rPr lang="en-US" dirty="0"/>
              <a:t>Specified in kilograms per area (=density)</a:t>
            </a:r>
            <a:endParaRPr lang="de-DE" dirty="0"/>
          </a:p>
          <a:p>
            <a:r>
              <a:rPr lang="en-US" dirty="0"/>
              <a:t>Depending on the amount of water and air in the snow</a:t>
            </a:r>
            <a:endParaRPr lang="de-AT" dirty="0"/>
          </a:p>
        </p:txBody>
      </p:sp>
      <p:pic>
        <p:nvPicPr>
          <p:cNvPr id="11" name="Bildplatzhalter 10" descr="Ein Bild, das Text, Screenshot, Schrift, Zahl enthält.&#10;&#10;KI-generierte Inhalte können fehlerhaft sein.">
            <a:extLst>
              <a:ext uri="{FF2B5EF4-FFF2-40B4-BE49-F238E27FC236}">
                <a16:creationId xmlns:a16="http://schemas.microsoft.com/office/drawing/2014/main" id="{5B98DFB5-E856-3977-3FA0-E38E13FE07DF}"/>
              </a:ext>
            </a:extLst>
          </p:cNvPr>
          <p:cNvPicPr>
            <a:picLocks noGrp="1" noChangeAspect="1"/>
          </p:cNvPicPr>
          <p:nvPr>
            <p:ph type="pic" sz="quarter" idx="14"/>
          </p:nvPr>
        </p:nvPicPr>
        <p:blipFill>
          <a:blip r:embed="rId3"/>
          <a:srcRect l="1430" r="1430"/>
          <a:stretch>
            <a:fillRect/>
          </a:stretch>
        </p:blipFill>
        <p:spPr/>
      </p:pic>
    </p:spTree>
    <p:extLst>
      <p:ext uri="{BB962C8B-B14F-4D97-AF65-F5344CB8AC3E}">
        <p14:creationId xmlns:p14="http://schemas.microsoft.com/office/powerpoint/2010/main" val="687539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8</a:t>
            </a:fld>
            <a:endParaRPr lang="de-DE" dirty="0"/>
          </a:p>
        </p:txBody>
      </p:sp>
      <p:sp>
        <p:nvSpPr>
          <p:cNvPr id="4" name="Titel 3"/>
          <p:cNvSpPr>
            <a:spLocks noGrp="1"/>
          </p:cNvSpPr>
          <p:nvPr>
            <p:ph type="title"/>
          </p:nvPr>
        </p:nvSpPr>
        <p:spPr/>
        <p:txBody>
          <a:bodyPr/>
          <a:lstStyle/>
          <a:p>
            <a:r>
              <a:rPr lang="de-DE" dirty="0" err="1"/>
              <a:t>How</a:t>
            </a:r>
            <a:r>
              <a:rPr lang="de-DE" dirty="0"/>
              <a:t> heavy </a:t>
            </a:r>
            <a:r>
              <a:rPr lang="de-DE" dirty="0" err="1"/>
              <a:t>is</a:t>
            </a:r>
            <a:r>
              <a:rPr lang="de-DE" dirty="0"/>
              <a:t> </a:t>
            </a:r>
            <a:r>
              <a:rPr lang="de-DE" dirty="0" err="1"/>
              <a:t>snow</a:t>
            </a:r>
            <a:r>
              <a:rPr lang="de-DE" dirty="0"/>
              <a:t>?</a:t>
            </a:r>
            <a:endParaRPr lang="de-AT" dirty="0"/>
          </a:p>
        </p:txBody>
      </p:sp>
      <p:sp>
        <p:nvSpPr>
          <p:cNvPr id="5" name="Fußzeilenplatzhalter 4"/>
          <p:cNvSpPr>
            <a:spLocks noGrp="1"/>
          </p:cNvSpPr>
          <p:nvPr>
            <p:ph type="ftr" sz="quarter" idx="3"/>
          </p:nvPr>
        </p:nvSpPr>
        <p:spPr/>
        <p:txBody>
          <a:bodyPr/>
          <a:lstStyle/>
          <a:p>
            <a:r>
              <a:rPr lang="de-DE" dirty="0" err="1"/>
              <a:t>Physical</a:t>
            </a:r>
            <a:r>
              <a:rPr lang="de-DE" dirty="0"/>
              <a:t> </a:t>
            </a:r>
            <a:r>
              <a:rPr lang="de-DE" dirty="0" err="1"/>
              <a:t>properties</a:t>
            </a:r>
            <a:r>
              <a:rPr lang="de-DE" dirty="0"/>
              <a:t> </a:t>
            </a:r>
            <a:r>
              <a:rPr lang="de-DE" dirty="0" err="1"/>
              <a:t>of</a:t>
            </a:r>
            <a:r>
              <a:rPr lang="de-DE" dirty="0"/>
              <a:t> </a:t>
            </a:r>
            <a:r>
              <a:rPr lang="de-DE" dirty="0" err="1"/>
              <a:t>snow</a:t>
            </a:r>
            <a:endParaRPr lang="de-DE" dirty="0"/>
          </a:p>
        </p:txBody>
      </p:sp>
      <p:sp>
        <p:nvSpPr>
          <p:cNvPr id="6" name="Textplatzhalter 5"/>
          <p:cNvSpPr>
            <a:spLocks noGrp="1"/>
          </p:cNvSpPr>
          <p:nvPr>
            <p:ph type="body" sz="quarter" idx="19"/>
          </p:nvPr>
        </p:nvSpPr>
        <p:spPr/>
        <p:txBody>
          <a:bodyPr/>
          <a:lstStyle/>
          <a:p>
            <a:r>
              <a:rPr lang="de-DE" sz="800" dirty="0"/>
              <a:t>© snow institute / LWD Tirol</a:t>
            </a:r>
            <a:endParaRPr lang="de-AT" sz="800" dirty="0"/>
          </a:p>
        </p:txBody>
      </p:sp>
      <p:sp>
        <p:nvSpPr>
          <p:cNvPr id="7" name="Textplatzhalter 6"/>
          <p:cNvSpPr>
            <a:spLocks noGrp="1"/>
          </p:cNvSpPr>
          <p:nvPr>
            <p:ph type="body" sz="quarter" idx="20"/>
          </p:nvPr>
        </p:nvSpPr>
        <p:spPr/>
        <p:txBody>
          <a:bodyPr/>
          <a:lstStyle/>
          <a:p>
            <a:pPr marL="0" indent="0">
              <a:spcAft>
                <a:spcPts val="1000"/>
              </a:spcAft>
              <a:buNone/>
            </a:pPr>
            <a:r>
              <a:rPr lang="de-DE" b="1" dirty="0"/>
              <a:t>Density </a:t>
            </a:r>
            <a:r>
              <a:rPr lang="de-DE" b="1" dirty="0" err="1"/>
              <a:t>or</a:t>
            </a:r>
            <a:r>
              <a:rPr lang="de-DE" b="1" dirty="0"/>
              <a:t> </a:t>
            </a:r>
            <a:r>
              <a:rPr lang="de-DE" b="1" dirty="0" err="1"/>
              <a:t>porosity</a:t>
            </a:r>
            <a:endParaRPr lang="de-DE" b="1" dirty="0"/>
          </a:p>
          <a:p>
            <a:r>
              <a:rPr lang="en-US" dirty="0"/>
              <a:t>Dry snow (little water, lots of air): low density – light</a:t>
            </a:r>
          </a:p>
          <a:p>
            <a:r>
              <a:rPr lang="en-US" dirty="0"/>
              <a:t>Wet snow (lots of water, little air): high density – heavy</a:t>
            </a:r>
            <a:endParaRPr lang="de-AT" dirty="0"/>
          </a:p>
        </p:txBody>
      </p:sp>
      <p:pic>
        <p:nvPicPr>
          <p:cNvPr id="10" name="Bildplatzhalter 12" descr="Ein Bild, das draußen, Schnee, Wolke, Eis enthält.&#10;&#10;Automatisch generierte Beschreibung">
            <a:extLst>
              <a:ext uri="{FF2B5EF4-FFF2-40B4-BE49-F238E27FC236}">
                <a16:creationId xmlns:a16="http://schemas.microsoft.com/office/drawing/2014/main" id="{B3705550-EA0F-65B7-7498-4DCD932B2582}"/>
              </a:ext>
            </a:extLst>
          </p:cNvPr>
          <p:cNvPicPr>
            <a:picLocks noGrp="1" noChangeAspect="1"/>
          </p:cNvPicPr>
          <p:nvPr>
            <p:ph type="pic" sz="quarter" idx="14"/>
          </p:nvPr>
        </p:nvPicPr>
        <p:blipFill rotWithShape="1">
          <a:blip r:embed="rId3"/>
          <a:srcRect t="24270" b="24270"/>
          <a:stretch/>
        </p:blipFill>
        <p:spPr>
          <a:xfrm>
            <a:off x="273050" y="1295400"/>
            <a:ext cx="6797675" cy="4664075"/>
          </a:xfrm>
        </p:spPr>
      </p:pic>
    </p:spTree>
    <p:extLst>
      <p:ext uri="{BB962C8B-B14F-4D97-AF65-F5344CB8AC3E}">
        <p14:creationId xmlns:p14="http://schemas.microsoft.com/office/powerpoint/2010/main" val="2292699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16D03-8764-1BD5-0F6D-80BD3FA6BD28}"/>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C0C0A02-CCD1-F7D3-7D9C-B61FDDE0ED8A}"/>
              </a:ext>
            </a:extLst>
          </p:cNvPr>
          <p:cNvSpPr>
            <a:spLocks noGrp="1"/>
          </p:cNvSpPr>
          <p:nvPr>
            <p:ph type="sldNum" sz="quarter" idx="12"/>
          </p:nvPr>
        </p:nvSpPr>
        <p:spPr/>
        <p:txBody>
          <a:bodyPr/>
          <a:lstStyle/>
          <a:p>
            <a:fld id="{0587C55C-8FD2-3442-83A0-B9DD0B70EC6B}" type="slidenum">
              <a:rPr lang="de-DE" smtClean="0"/>
              <a:pPr/>
              <a:t>9</a:t>
            </a:fld>
            <a:endParaRPr lang="de-DE" dirty="0"/>
          </a:p>
        </p:txBody>
      </p:sp>
      <p:sp>
        <p:nvSpPr>
          <p:cNvPr id="4" name="Textplatzhalter 3">
            <a:extLst>
              <a:ext uri="{FF2B5EF4-FFF2-40B4-BE49-F238E27FC236}">
                <a16:creationId xmlns:a16="http://schemas.microsoft.com/office/drawing/2014/main" id="{8EC5E7B3-A011-2D9C-44C1-D0E2A2C99A0C}"/>
              </a:ext>
            </a:extLst>
          </p:cNvPr>
          <p:cNvSpPr>
            <a:spLocks noGrp="1"/>
          </p:cNvSpPr>
          <p:nvPr>
            <p:ph type="body" sz="quarter" idx="14"/>
          </p:nvPr>
        </p:nvSpPr>
        <p:spPr>
          <a:xfrm>
            <a:off x="262978" y="1308123"/>
            <a:ext cx="11679381" cy="664041"/>
          </a:xfrm>
          <a:noFill/>
          <a:ln>
            <a:solidFill>
              <a:srgbClr val="E1FF01"/>
            </a:solidFill>
          </a:ln>
        </p:spPr>
        <p:txBody>
          <a:bodyPr vert="horz" lIns="91440" tIns="45720" rIns="91440" bIns="45720" rtlCol="0" anchor="ctr">
            <a:noAutofit/>
          </a:bodyPr>
          <a:lstStyle/>
          <a:p>
            <a:r>
              <a:rPr lang="de-DE" dirty="0"/>
              <a:t>01 </a:t>
            </a:r>
            <a:r>
              <a:rPr lang="de-DE" dirty="0" err="1"/>
              <a:t>Why</a:t>
            </a:r>
            <a:r>
              <a:rPr lang="de-DE" dirty="0"/>
              <a:t> </a:t>
            </a:r>
            <a:r>
              <a:rPr lang="de-DE" dirty="0" err="1"/>
              <a:t>is</a:t>
            </a:r>
            <a:r>
              <a:rPr lang="de-DE" dirty="0"/>
              <a:t> </a:t>
            </a:r>
            <a:r>
              <a:rPr lang="de-DE" dirty="0" err="1"/>
              <a:t>snow</a:t>
            </a:r>
            <a:r>
              <a:rPr lang="de-DE" dirty="0"/>
              <a:t> </a:t>
            </a:r>
            <a:r>
              <a:rPr lang="de-DE" dirty="0" err="1"/>
              <a:t>cold</a:t>
            </a:r>
            <a:r>
              <a:rPr lang="de-DE" dirty="0"/>
              <a:t>?</a:t>
            </a:r>
            <a:endParaRPr lang="de-AT" dirty="0"/>
          </a:p>
        </p:txBody>
      </p:sp>
      <p:sp>
        <p:nvSpPr>
          <p:cNvPr id="5" name="Textplatzhalter 4">
            <a:extLst>
              <a:ext uri="{FF2B5EF4-FFF2-40B4-BE49-F238E27FC236}">
                <a16:creationId xmlns:a16="http://schemas.microsoft.com/office/drawing/2014/main" id="{2BDD7C2C-C2CA-3704-C73D-5FB67EA08BEB}"/>
              </a:ext>
            </a:extLst>
          </p:cNvPr>
          <p:cNvSpPr>
            <a:spLocks noGrp="1"/>
          </p:cNvSpPr>
          <p:nvPr>
            <p:ph type="body" sz="quarter" idx="15"/>
          </p:nvPr>
        </p:nvSpPr>
        <p:spPr>
          <a:xfrm>
            <a:off x="261935" y="2050401"/>
            <a:ext cx="11656435" cy="664041"/>
          </a:xfrm>
          <a:noFill/>
          <a:ln>
            <a:solidFill>
              <a:srgbClr val="E1FF01"/>
            </a:solidFill>
          </a:ln>
        </p:spPr>
        <p:txBody>
          <a:bodyPr vert="horz" lIns="91440" tIns="45720" rIns="91440" bIns="45720" rtlCol="0" anchor="ctr">
            <a:noAutofit/>
          </a:bodyPr>
          <a:lstStyle/>
          <a:p>
            <a:r>
              <a:rPr lang="de-DE"/>
              <a:t>02 How</a:t>
            </a:r>
            <a:r>
              <a:rPr lang="de-DE" dirty="0"/>
              <a:t> </a:t>
            </a:r>
            <a:r>
              <a:rPr lang="de-DE"/>
              <a:t>heavy is snow</a:t>
            </a:r>
            <a:r>
              <a:rPr lang="de-DE" dirty="0"/>
              <a:t>?</a:t>
            </a:r>
            <a:endParaRPr lang="de-AT" dirty="0"/>
          </a:p>
        </p:txBody>
      </p:sp>
      <p:sp>
        <p:nvSpPr>
          <p:cNvPr id="6" name="Textplatzhalter 5">
            <a:extLst>
              <a:ext uri="{FF2B5EF4-FFF2-40B4-BE49-F238E27FC236}">
                <a16:creationId xmlns:a16="http://schemas.microsoft.com/office/drawing/2014/main" id="{4B35A164-D4BC-BC8A-921A-C128B2312E87}"/>
              </a:ext>
            </a:extLst>
          </p:cNvPr>
          <p:cNvSpPr>
            <a:spLocks noGrp="1"/>
          </p:cNvSpPr>
          <p:nvPr>
            <p:ph type="body" sz="quarter" idx="16"/>
          </p:nvPr>
        </p:nvSpPr>
        <p:spPr>
          <a:xfrm>
            <a:off x="261934" y="2792679"/>
            <a:ext cx="11656435" cy="664041"/>
          </a:xfrm>
          <a:solidFill>
            <a:srgbClr val="E1FF01"/>
          </a:solidFill>
        </p:spPr>
        <p:txBody>
          <a:bodyPr vert="horz" lIns="91440" tIns="45720" rIns="91440" bIns="45720" rtlCol="0" anchor="ctr">
            <a:noAutofit/>
          </a:bodyPr>
          <a:lstStyle/>
          <a:p>
            <a:r>
              <a:rPr lang="de-DE" dirty="0"/>
              <a:t>03 </a:t>
            </a:r>
            <a:r>
              <a:rPr lang="en-US" dirty="0"/>
              <a:t>Thermal conductivity of air, ice and water</a:t>
            </a:r>
            <a:endParaRPr lang="de-AT" dirty="0"/>
          </a:p>
        </p:txBody>
      </p:sp>
      <p:sp>
        <p:nvSpPr>
          <p:cNvPr id="9" name="Fußzeilenplatzhalter 8">
            <a:extLst>
              <a:ext uri="{FF2B5EF4-FFF2-40B4-BE49-F238E27FC236}">
                <a16:creationId xmlns:a16="http://schemas.microsoft.com/office/drawing/2014/main" id="{5E9C1012-2D05-ECDE-0E50-4E58EDE6FE71}"/>
              </a:ext>
            </a:extLst>
          </p:cNvPr>
          <p:cNvSpPr>
            <a:spLocks noGrp="1"/>
          </p:cNvSpPr>
          <p:nvPr>
            <p:ph type="ftr" sz="quarter" idx="3"/>
          </p:nvPr>
        </p:nvSpPr>
        <p:spPr/>
        <p:txBody>
          <a:bodyPr/>
          <a:lstStyle/>
          <a:p>
            <a:r>
              <a:rPr lang="de-DE" dirty="0" err="1"/>
              <a:t>Physical</a:t>
            </a:r>
            <a:r>
              <a:rPr lang="de-DE" dirty="0"/>
              <a:t> </a:t>
            </a:r>
            <a:r>
              <a:rPr lang="de-DE" dirty="0" err="1"/>
              <a:t>properties</a:t>
            </a:r>
            <a:r>
              <a:rPr lang="de-DE" dirty="0"/>
              <a:t> </a:t>
            </a:r>
            <a:r>
              <a:rPr lang="de-DE" dirty="0" err="1"/>
              <a:t>of</a:t>
            </a:r>
            <a:r>
              <a:rPr lang="de-DE" dirty="0"/>
              <a:t> </a:t>
            </a:r>
            <a:r>
              <a:rPr lang="de-DE" dirty="0" err="1"/>
              <a:t>snow</a:t>
            </a:r>
            <a:endParaRPr lang="de-DE" dirty="0"/>
          </a:p>
        </p:txBody>
      </p:sp>
      <p:sp>
        <p:nvSpPr>
          <p:cNvPr id="8" name="Textplatzhalter 5">
            <a:extLst>
              <a:ext uri="{FF2B5EF4-FFF2-40B4-BE49-F238E27FC236}">
                <a16:creationId xmlns:a16="http://schemas.microsoft.com/office/drawing/2014/main" id="{DFEC5ADD-6E96-0195-A14C-A97D8F91EBE2}"/>
              </a:ext>
            </a:extLst>
          </p:cNvPr>
          <p:cNvSpPr>
            <a:spLocks noGrp="1"/>
          </p:cNvSpPr>
          <p:nvPr>
            <p:ph type="body" sz="quarter" idx="16"/>
          </p:nvPr>
        </p:nvSpPr>
        <p:spPr>
          <a:xfrm>
            <a:off x="261934" y="3534957"/>
            <a:ext cx="11656435" cy="664041"/>
          </a:xfrm>
          <a:noFill/>
          <a:ln>
            <a:solidFill>
              <a:srgbClr val="E1FF01"/>
            </a:solidFill>
          </a:ln>
        </p:spPr>
        <p:txBody>
          <a:bodyPr vert="horz" lIns="91440" tIns="45720" rIns="91440" bIns="45720" rtlCol="0" anchor="ctr">
            <a:noAutofit/>
          </a:bodyPr>
          <a:lstStyle/>
          <a:p>
            <a:r>
              <a:rPr lang="de-DE"/>
              <a:t>04 The snow </a:t>
            </a:r>
            <a:r>
              <a:rPr lang="de-DE" dirty="0" err="1"/>
              <a:t>metamorphosis</a:t>
            </a:r>
            <a:endParaRPr lang="de-AT" dirty="0"/>
          </a:p>
        </p:txBody>
      </p:sp>
    </p:spTree>
    <p:extLst>
      <p:ext uri="{BB962C8B-B14F-4D97-AF65-F5344CB8AC3E}">
        <p14:creationId xmlns:p14="http://schemas.microsoft.com/office/powerpoint/2010/main" val="2367663415"/>
      </p:ext>
    </p:extLst>
  </p:cSld>
  <p:clrMapOvr>
    <a:masterClrMapping/>
  </p:clrMapOvr>
</p:sld>
</file>

<file path=ppt/theme/theme1.xml><?xml version="1.0" encoding="utf-8"?>
<a:theme xmlns:a="http://schemas.openxmlformats.org/drawingml/2006/main" name="Level 2 – Pis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0"/>
          </a:schemeClr>
        </a:solidFill>
        <a:ln w="19050">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a:spPr>
      <a:bodyPr lIns="180000" rIns="90000" rtlCol="0" anchor="ctr"/>
      <a:lstStyle>
        <a:defPPr algn="l">
          <a:defRPr sz="40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wd_snowinstitute_download-vorlage_V1" id="{9DDC5136-AC93-9543-96D0-F82B91AB92B9}" vid="{05D783EB-3F07-094D-A2B1-18614819E021}"/>
    </a:ext>
  </a:extLst>
</a:theme>
</file>

<file path=ppt/theme/theme2.xml><?xml version="1.0" encoding="utf-8"?>
<a:theme xmlns:a="http://schemas.openxmlformats.org/drawingml/2006/main" name="Level 1 – Schu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0"/>
          </a:schemeClr>
        </a:solidFill>
        <a:ln w="19050">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a:spPr>
      <a:bodyPr lIns="180000" rIns="90000" rtlCol="0" anchor="ctr"/>
      <a:lstStyle>
        <a:defPPr algn="l">
          <a:defRPr sz="40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wd_snowinstitute_download-vorlage_V1" id="{9DDC5136-AC93-9543-96D0-F82B91AB92B9}" vid="{C9DE7FD1-5A23-4040-BC14-794FFF3DEA53}"/>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lwd_snowinstitute_download-vorlage_V1</Template>
  <TotalTime>0</TotalTime>
  <Words>2311</Words>
  <Application>Microsoft Office PowerPoint</Application>
  <PresentationFormat>Breitbild</PresentationFormat>
  <Paragraphs>178</Paragraphs>
  <Slides>20</Slides>
  <Notes>14</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20</vt:i4>
      </vt:variant>
    </vt:vector>
  </HeadingPairs>
  <TitlesOfParts>
    <vt:vector size="25" baseType="lpstr">
      <vt:lpstr>Arial</vt:lpstr>
      <vt:lpstr>Calibri</vt:lpstr>
      <vt:lpstr>Wingdings</vt:lpstr>
      <vt:lpstr>Level 2 – Piste</vt:lpstr>
      <vt:lpstr>Level 1 – Schule</vt:lpstr>
      <vt:lpstr>Physical  properties  of snow  Part 2</vt:lpstr>
      <vt:lpstr>PowerPoint-Präsentation</vt:lpstr>
      <vt:lpstr>PowerPoint-Präsentation</vt:lpstr>
      <vt:lpstr>Why is snow cold?</vt:lpstr>
      <vt:lpstr>Why is snow cold?</vt:lpstr>
      <vt:lpstr>PowerPoint-Präsentation</vt:lpstr>
      <vt:lpstr>How heavy is snow?</vt:lpstr>
      <vt:lpstr>How heavy is snow?</vt:lpstr>
      <vt:lpstr>PowerPoint-Präsentation</vt:lpstr>
      <vt:lpstr>Thermal conductivity of air, ice and water</vt:lpstr>
      <vt:lpstr>PowerPoint-Präsentation</vt:lpstr>
      <vt:lpstr>The snow metamorphosis</vt:lpstr>
      <vt:lpstr>The snow metamorphosis</vt:lpstr>
      <vt:lpstr>Rounding (isothermal metamorphism)</vt:lpstr>
      <vt:lpstr>Rounding (isothermal metamorphism)</vt:lpstr>
      <vt:lpstr>Faceting (kinetic metamorphism)</vt:lpstr>
      <vt:lpstr>Faceting (kinetic metamorphism)</vt:lpstr>
      <vt:lpstr>Melt freeze metamorphism</vt:lpstr>
      <vt:lpstr>Melt freeze metamorphism</vt:lpstr>
      <vt:lpstr>Experiments:  Discover snow</vt:lpstr>
    </vt:vector>
  </TitlesOfParts>
  <Company>Land Tirol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Risikobewusstes  Freeriden</dc:title>
  <dc:creator>TSCHANHENZ Tamara</dc:creator>
  <cp:lastModifiedBy>Tamara Tschanhenz</cp:lastModifiedBy>
  <cp:revision>113</cp:revision>
  <dcterms:created xsi:type="dcterms:W3CDTF">2023-08-17T09:47:44Z</dcterms:created>
  <dcterms:modified xsi:type="dcterms:W3CDTF">2025-09-17T06:10:45Z</dcterms:modified>
</cp:coreProperties>
</file>