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1"/>
    <p:sldMasterId id="2147483664" r:id="rId2"/>
  </p:sldMasterIdLst>
  <p:notesMasterIdLst>
    <p:notesMasterId r:id="rId38"/>
  </p:notesMasterIdLst>
  <p:sldIdLst>
    <p:sldId id="256" r:id="rId3"/>
    <p:sldId id="286" r:id="rId4"/>
    <p:sldId id="297" r:id="rId5"/>
    <p:sldId id="259" r:id="rId6"/>
    <p:sldId id="298" r:id="rId7"/>
    <p:sldId id="260" r:id="rId8"/>
    <p:sldId id="269" r:id="rId9"/>
    <p:sldId id="270" r:id="rId10"/>
    <p:sldId id="295" r:id="rId11"/>
    <p:sldId id="271" r:id="rId12"/>
    <p:sldId id="272" r:id="rId13"/>
    <p:sldId id="299" r:id="rId14"/>
    <p:sldId id="263" r:id="rId15"/>
    <p:sldId id="273" r:id="rId16"/>
    <p:sldId id="274" r:id="rId17"/>
    <p:sldId id="300" r:id="rId18"/>
    <p:sldId id="265" r:id="rId19"/>
    <p:sldId id="275" r:id="rId20"/>
    <p:sldId id="276" r:id="rId21"/>
    <p:sldId id="301" r:id="rId22"/>
    <p:sldId id="267" r:id="rId23"/>
    <p:sldId id="277" r:id="rId24"/>
    <p:sldId id="279" r:id="rId25"/>
    <p:sldId id="280" r:id="rId26"/>
    <p:sldId id="278" r:id="rId27"/>
    <p:sldId id="302" r:id="rId28"/>
    <p:sldId id="287" r:id="rId29"/>
    <p:sldId id="290" r:id="rId30"/>
    <p:sldId id="294" r:id="rId31"/>
    <p:sldId id="303" r:id="rId32"/>
    <p:sldId id="289" r:id="rId33"/>
    <p:sldId id="292" r:id="rId34"/>
    <p:sldId id="291" r:id="rId35"/>
    <p:sldId id="293" r:id="rId36"/>
    <p:sldId id="296" r:id="rId3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SCHANHENZ Tamara" initials="TT" lastIdx="3" clrIdx="0">
    <p:extLst>
      <p:ext uri="{19B8F6BF-5375-455C-9EA6-DF929625EA0E}">
        <p15:presenceInfo xmlns:p15="http://schemas.microsoft.com/office/powerpoint/2012/main" userId="TSCHANHENZ Tama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252"/>
    <a:srgbClr val="E1FF01"/>
    <a:srgbClr val="8FF5DF"/>
    <a:srgbClr val="7834FF"/>
    <a:srgbClr val="E0DBC7"/>
    <a:srgbClr val="EFEC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BE9F5D-139A-4168-A9F7-C459481301F7}" v="1" dt="2025-09-16T13:17:39.5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67" autoAdjust="0"/>
    <p:restoredTop sz="83400" autoAdjust="0"/>
  </p:normalViewPr>
  <p:slideViewPr>
    <p:cSldViewPr snapToGrid="0">
      <p:cViewPr varScale="1">
        <p:scale>
          <a:sx n="76" d="100"/>
          <a:sy n="76" d="100"/>
        </p:scale>
        <p:origin x="634" y="5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ara Tschanhenz" userId="d7bfb3cc3670db0e" providerId="LiveId" clId="{06FA8F42-304E-44A8-B7D8-F0325F4ADBEB}"/>
    <pc:docChg chg="undo custSel addSld delSld modSld">
      <pc:chgData name="Tamara Tschanhenz" userId="d7bfb3cc3670db0e" providerId="LiveId" clId="{06FA8F42-304E-44A8-B7D8-F0325F4ADBEB}" dt="2025-08-07T10:39:53.595" v="653" actId="20577"/>
      <pc:docMkLst>
        <pc:docMk/>
      </pc:docMkLst>
      <pc:sldChg chg="modSp mod modNotesTx">
        <pc:chgData name="Tamara Tschanhenz" userId="d7bfb3cc3670db0e" providerId="LiveId" clId="{06FA8F42-304E-44A8-B7D8-F0325F4ADBEB}" dt="2025-08-07T10:30:13.363" v="608" actId="20577"/>
        <pc:sldMkLst>
          <pc:docMk/>
          <pc:sldMk cId="1752457572" sldId="256"/>
        </pc:sldMkLst>
      </pc:sldChg>
      <pc:sldChg chg="modSp mod">
        <pc:chgData name="Tamara Tschanhenz" userId="d7bfb3cc3670db0e" providerId="LiveId" clId="{06FA8F42-304E-44A8-B7D8-F0325F4ADBEB}" dt="2025-07-25T10:34:17.678" v="183" actId="20577"/>
        <pc:sldMkLst>
          <pc:docMk/>
          <pc:sldMk cId="2089868250" sldId="259"/>
        </pc:sldMkLst>
      </pc:sldChg>
      <pc:sldChg chg="addSp delSp modSp mod modNotesTx">
        <pc:chgData name="Tamara Tschanhenz" userId="d7bfb3cc3670db0e" providerId="LiveId" clId="{06FA8F42-304E-44A8-B7D8-F0325F4ADBEB}" dt="2025-08-07T10:31:04.584" v="609" actId="113"/>
        <pc:sldMkLst>
          <pc:docMk/>
          <pc:sldMk cId="156136596" sldId="260"/>
        </pc:sldMkLst>
      </pc:sldChg>
      <pc:sldChg chg="addSp delSp modSp mod modNotesTx">
        <pc:chgData name="Tamara Tschanhenz" userId="d7bfb3cc3670db0e" providerId="LiveId" clId="{06FA8F42-304E-44A8-B7D8-F0325F4ADBEB}" dt="2025-08-07T10:33:05.251" v="618" actId="20577"/>
        <pc:sldMkLst>
          <pc:docMk/>
          <pc:sldMk cId="3593794538" sldId="263"/>
        </pc:sldMkLst>
      </pc:sldChg>
      <pc:sldChg chg="addSp delSp modSp mod">
        <pc:chgData name="Tamara Tschanhenz" userId="d7bfb3cc3670db0e" providerId="LiveId" clId="{06FA8F42-304E-44A8-B7D8-F0325F4ADBEB}" dt="2025-07-25T11:01:12.125" v="587" actId="27614"/>
        <pc:sldMkLst>
          <pc:docMk/>
          <pc:sldMk cId="1045588423" sldId="265"/>
        </pc:sldMkLst>
      </pc:sldChg>
      <pc:sldChg chg="modSp mod">
        <pc:chgData name="Tamara Tschanhenz" userId="d7bfb3cc3670db0e" providerId="LiveId" clId="{06FA8F42-304E-44A8-B7D8-F0325F4ADBEB}" dt="2025-08-07T10:35:24.225" v="629" actId="20577"/>
        <pc:sldMkLst>
          <pc:docMk/>
          <pc:sldMk cId="2512777245" sldId="267"/>
        </pc:sldMkLst>
      </pc:sldChg>
      <pc:sldChg chg="del">
        <pc:chgData name="Tamara Tschanhenz" userId="d7bfb3cc3670db0e" providerId="LiveId" clId="{06FA8F42-304E-44A8-B7D8-F0325F4ADBEB}" dt="2025-07-25T10:31:06.575" v="167" actId="47"/>
        <pc:sldMkLst>
          <pc:docMk/>
          <pc:sldMk cId="3849251310" sldId="268"/>
        </pc:sldMkLst>
      </pc:sldChg>
      <pc:sldChg chg="addSp delSp modSp mod modNotesTx">
        <pc:chgData name="Tamara Tschanhenz" userId="d7bfb3cc3670db0e" providerId="LiveId" clId="{06FA8F42-304E-44A8-B7D8-F0325F4ADBEB}" dt="2025-08-07T10:31:22.199" v="610" actId="113"/>
        <pc:sldMkLst>
          <pc:docMk/>
          <pc:sldMk cId="4133072838" sldId="269"/>
        </pc:sldMkLst>
      </pc:sldChg>
      <pc:sldChg chg="addSp delSp modSp mod modNotesTx">
        <pc:chgData name="Tamara Tschanhenz" userId="d7bfb3cc3670db0e" providerId="LiveId" clId="{06FA8F42-304E-44A8-B7D8-F0325F4ADBEB}" dt="2025-08-07T10:31:42.393" v="613" actId="20577"/>
        <pc:sldMkLst>
          <pc:docMk/>
          <pc:sldMk cId="2488693692" sldId="270"/>
        </pc:sldMkLst>
      </pc:sldChg>
      <pc:sldChg chg="modSp mod">
        <pc:chgData name="Tamara Tschanhenz" userId="d7bfb3cc3670db0e" providerId="LiveId" clId="{06FA8F42-304E-44A8-B7D8-F0325F4ADBEB}" dt="2025-07-25T10:38:03.687" v="244"/>
        <pc:sldMkLst>
          <pc:docMk/>
          <pc:sldMk cId="2573743172" sldId="271"/>
        </pc:sldMkLst>
      </pc:sldChg>
      <pc:sldChg chg="modSp mod">
        <pc:chgData name="Tamara Tschanhenz" userId="d7bfb3cc3670db0e" providerId="LiveId" clId="{06FA8F42-304E-44A8-B7D8-F0325F4ADBEB}" dt="2025-08-07T10:32:36.018" v="615" actId="20577"/>
        <pc:sldMkLst>
          <pc:docMk/>
          <pc:sldMk cId="237179766" sldId="272"/>
        </pc:sldMkLst>
      </pc:sldChg>
      <pc:sldChg chg="modSp mod">
        <pc:chgData name="Tamara Tschanhenz" userId="d7bfb3cc3670db0e" providerId="LiveId" clId="{06FA8F42-304E-44A8-B7D8-F0325F4ADBEB}" dt="2025-07-25T10:42:39.003" v="278" actId="20577"/>
        <pc:sldMkLst>
          <pc:docMk/>
          <pc:sldMk cId="2553565974" sldId="273"/>
        </pc:sldMkLst>
      </pc:sldChg>
      <pc:sldChg chg="modSp mod modNotesTx">
        <pc:chgData name="Tamara Tschanhenz" userId="d7bfb3cc3670db0e" providerId="LiveId" clId="{06FA8F42-304E-44A8-B7D8-F0325F4ADBEB}" dt="2025-08-07T10:33:48.264" v="619" actId="20577"/>
        <pc:sldMkLst>
          <pc:docMk/>
          <pc:sldMk cId="3034795159" sldId="274"/>
        </pc:sldMkLst>
      </pc:sldChg>
      <pc:sldChg chg="addSp delSp modSp mod modNotesTx">
        <pc:chgData name="Tamara Tschanhenz" userId="d7bfb3cc3670db0e" providerId="LiveId" clId="{06FA8F42-304E-44A8-B7D8-F0325F4ADBEB}" dt="2025-08-07T10:34:37.343" v="627" actId="20577"/>
        <pc:sldMkLst>
          <pc:docMk/>
          <pc:sldMk cId="1059791986" sldId="275"/>
        </pc:sldMkLst>
      </pc:sldChg>
      <pc:sldChg chg="addSp delSp modSp mod">
        <pc:chgData name="Tamara Tschanhenz" userId="d7bfb3cc3670db0e" providerId="LiveId" clId="{06FA8F42-304E-44A8-B7D8-F0325F4ADBEB}" dt="2025-08-07T10:34:32.044" v="625" actId="20577"/>
        <pc:sldMkLst>
          <pc:docMk/>
          <pc:sldMk cId="908131942" sldId="276"/>
        </pc:sldMkLst>
      </pc:sldChg>
      <pc:sldChg chg="modSp mod modNotesTx">
        <pc:chgData name="Tamara Tschanhenz" userId="d7bfb3cc3670db0e" providerId="LiveId" clId="{06FA8F42-304E-44A8-B7D8-F0325F4ADBEB}" dt="2025-08-07T10:36:07.807" v="631" actId="20577"/>
        <pc:sldMkLst>
          <pc:docMk/>
          <pc:sldMk cId="1416247570" sldId="277"/>
        </pc:sldMkLst>
      </pc:sldChg>
      <pc:sldChg chg="addSp delSp modSp mod">
        <pc:chgData name="Tamara Tschanhenz" userId="d7bfb3cc3670db0e" providerId="LiveId" clId="{06FA8F42-304E-44A8-B7D8-F0325F4ADBEB}" dt="2025-07-25T11:01:36.401" v="600" actId="962"/>
        <pc:sldMkLst>
          <pc:docMk/>
          <pc:sldMk cId="2872605364" sldId="278"/>
        </pc:sldMkLst>
      </pc:sldChg>
      <pc:sldChg chg="modSp mod modNotesTx">
        <pc:chgData name="Tamara Tschanhenz" userId="d7bfb3cc3670db0e" providerId="LiveId" clId="{06FA8F42-304E-44A8-B7D8-F0325F4ADBEB}" dt="2025-08-07T10:37:37.038" v="641" actId="20577"/>
        <pc:sldMkLst>
          <pc:docMk/>
          <pc:sldMk cId="1308414071" sldId="279"/>
        </pc:sldMkLst>
      </pc:sldChg>
      <pc:sldChg chg="addSp delSp modSp mod">
        <pc:chgData name="Tamara Tschanhenz" userId="d7bfb3cc3670db0e" providerId="LiveId" clId="{06FA8F42-304E-44A8-B7D8-F0325F4ADBEB}" dt="2025-07-25T11:01:28.080" v="596" actId="27614"/>
        <pc:sldMkLst>
          <pc:docMk/>
          <pc:sldMk cId="298457814" sldId="280"/>
        </pc:sldMkLst>
      </pc:sldChg>
      <pc:sldChg chg="del">
        <pc:chgData name="Tamara Tschanhenz" userId="d7bfb3cc3670db0e" providerId="LiveId" clId="{06FA8F42-304E-44A8-B7D8-F0325F4ADBEB}" dt="2025-07-25T10:30:52.529" v="163" actId="47"/>
        <pc:sldMkLst>
          <pc:docMk/>
          <pc:sldMk cId="116308649" sldId="281"/>
        </pc:sldMkLst>
      </pc:sldChg>
      <pc:sldChg chg="del">
        <pc:chgData name="Tamara Tschanhenz" userId="d7bfb3cc3670db0e" providerId="LiveId" clId="{06FA8F42-304E-44A8-B7D8-F0325F4ADBEB}" dt="2025-07-25T10:30:40.760" v="159" actId="47"/>
        <pc:sldMkLst>
          <pc:docMk/>
          <pc:sldMk cId="3980510400" sldId="282"/>
        </pc:sldMkLst>
      </pc:sldChg>
      <pc:sldChg chg="del">
        <pc:chgData name="Tamara Tschanhenz" userId="d7bfb3cc3670db0e" providerId="LiveId" clId="{06FA8F42-304E-44A8-B7D8-F0325F4ADBEB}" dt="2025-07-25T10:30:29.908" v="155" actId="47"/>
        <pc:sldMkLst>
          <pc:docMk/>
          <pc:sldMk cId="3821908406" sldId="283"/>
        </pc:sldMkLst>
      </pc:sldChg>
      <pc:sldChg chg="del">
        <pc:chgData name="Tamara Tschanhenz" userId="d7bfb3cc3670db0e" providerId="LiveId" clId="{06FA8F42-304E-44A8-B7D8-F0325F4ADBEB}" dt="2025-07-25T10:30:08.185" v="151" actId="47"/>
        <pc:sldMkLst>
          <pc:docMk/>
          <pc:sldMk cId="2665133647" sldId="284"/>
        </pc:sldMkLst>
      </pc:sldChg>
      <pc:sldChg chg="del">
        <pc:chgData name="Tamara Tschanhenz" userId="d7bfb3cc3670db0e" providerId="LiveId" clId="{06FA8F42-304E-44A8-B7D8-F0325F4ADBEB}" dt="2025-07-25T10:28:48.666" v="116" actId="47"/>
        <pc:sldMkLst>
          <pc:docMk/>
          <pc:sldMk cId="2364380001" sldId="285"/>
        </pc:sldMkLst>
      </pc:sldChg>
      <pc:sldChg chg="modSp mod">
        <pc:chgData name="Tamara Tschanhenz" userId="d7bfb3cc3670db0e" providerId="LiveId" clId="{06FA8F42-304E-44A8-B7D8-F0325F4ADBEB}" dt="2025-07-25T10:28:10.306" v="99" actId="20577"/>
        <pc:sldMkLst>
          <pc:docMk/>
          <pc:sldMk cId="2629671979" sldId="286"/>
        </pc:sldMkLst>
      </pc:sldChg>
      <pc:sldChg chg="addSp delSp modSp mod">
        <pc:chgData name="Tamara Tschanhenz" userId="d7bfb3cc3670db0e" providerId="LiveId" clId="{06FA8F42-304E-44A8-B7D8-F0325F4ADBEB}" dt="2025-07-25T11:01:44.299" v="603" actId="27614"/>
        <pc:sldMkLst>
          <pc:docMk/>
          <pc:sldMk cId="918477640" sldId="287"/>
        </pc:sldMkLst>
      </pc:sldChg>
      <pc:sldChg chg="del">
        <pc:chgData name="Tamara Tschanhenz" userId="d7bfb3cc3670db0e" providerId="LiveId" clId="{06FA8F42-304E-44A8-B7D8-F0325F4ADBEB}" dt="2025-07-25T10:31:18.991" v="171" actId="47"/>
        <pc:sldMkLst>
          <pc:docMk/>
          <pc:sldMk cId="45361694" sldId="288"/>
        </pc:sldMkLst>
      </pc:sldChg>
      <pc:sldChg chg="modSp mod">
        <pc:chgData name="Tamara Tschanhenz" userId="d7bfb3cc3670db0e" providerId="LiveId" clId="{06FA8F42-304E-44A8-B7D8-F0325F4ADBEB}" dt="2025-07-25T10:54:18" v="523"/>
        <pc:sldMkLst>
          <pc:docMk/>
          <pc:sldMk cId="3938948558" sldId="289"/>
        </pc:sldMkLst>
      </pc:sldChg>
      <pc:sldChg chg="modSp mod">
        <pc:chgData name="Tamara Tschanhenz" userId="d7bfb3cc3670db0e" providerId="LiveId" clId="{06FA8F42-304E-44A8-B7D8-F0325F4ADBEB}" dt="2025-07-25T10:52:44.603" v="481"/>
        <pc:sldMkLst>
          <pc:docMk/>
          <pc:sldMk cId="2084740938" sldId="290"/>
        </pc:sldMkLst>
      </pc:sldChg>
      <pc:sldChg chg="modSp mod">
        <pc:chgData name="Tamara Tschanhenz" userId="d7bfb3cc3670db0e" providerId="LiveId" clId="{06FA8F42-304E-44A8-B7D8-F0325F4ADBEB}" dt="2025-07-25T10:55:45.215" v="558" actId="20577"/>
        <pc:sldMkLst>
          <pc:docMk/>
          <pc:sldMk cId="1697908792" sldId="291"/>
        </pc:sldMkLst>
      </pc:sldChg>
      <pc:sldChg chg="modSp mod">
        <pc:chgData name="Tamara Tschanhenz" userId="d7bfb3cc3670db0e" providerId="LiveId" clId="{06FA8F42-304E-44A8-B7D8-F0325F4ADBEB}" dt="2025-07-25T10:55:14.942" v="551" actId="20577"/>
        <pc:sldMkLst>
          <pc:docMk/>
          <pc:sldMk cId="4241468787" sldId="292"/>
        </pc:sldMkLst>
      </pc:sldChg>
      <pc:sldChg chg="modSp mod">
        <pc:chgData name="Tamara Tschanhenz" userId="d7bfb3cc3670db0e" providerId="LiveId" clId="{06FA8F42-304E-44A8-B7D8-F0325F4ADBEB}" dt="2025-07-25T10:56:16.711" v="571"/>
        <pc:sldMkLst>
          <pc:docMk/>
          <pc:sldMk cId="3724772443" sldId="293"/>
        </pc:sldMkLst>
      </pc:sldChg>
      <pc:sldChg chg="addSp delSp modSp mod modNotesTx">
        <pc:chgData name="Tamara Tschanhenz" userId="d7bfb3cc3670db0e" providerId="LiveId" clId="{06FA8F42-304E-44A8-B7D8-F0325F4ADBEB}" dt="2025-08-07T10:39:53.595" v="653" actId="20577"/>
        <pc:sldMkLst>
          <pc:docMk/>
          <pc:sldMk cId="2391174012" sldId="294"/>
        </pc:sldMkLst>
      </pc:sldChg>
      <pc:sldChg chg="modSp mod">
        <pc:chgData name="Tamara Tschanhenz" userId="d7bfb3cc3670db0e" providerId="LiveId" clId="{06FA8F42-304E-44A8-B7D8-F0325F4ADBEB}" dt="2025-07-25T10:37:35.023" v="241"/>
        <pc:sldMkLst>
          <pc:docMk/>
          <pc:sldMk cId="1041549876" sldId="295"/>
        </pc:sldMkLst>
      </pc:sldChg>
      <pc:sldChg chg="modSp add mod">
        <pc:chgData name="Tamara Tschanhenz" userId="d7bfb3cc3670db0e" providerId="LiveId" clId="{06FA8F42-304E-44A8-B7D8-F0325F4ADBEB}" dt="2025-07-25T10:28:46.781" v="115" actId="108"/>
        <pc:sldMkLst>
          <pc:docMk/>
          <pc:sldMk cId="2614097039" sldId="297"/>
        </pc:sldMkLst>
      </pc:sldChg>
      <pc:sldChg chg="modSp add mod">
        <pc:chgData name="Tamara Tschanhenz" userId="d7bfb3cc3670db0e" providerId="LiveId" clId="{06FA8F42-304E-44A8-B7D8-F0325F4ADBEB}" dt="2025-07-25T10:30:16.909" v="153" actId="108"/>
        <pc:sldMkLst>
          <pc:docMk/>
          <pc:sldMk cId="283073521" sldId="298"/>
        </pc:sldMkLst>
      </pc:sldChg>
      <pc:sldChg chg="modSp add mod">
        <pc:chgData name="Tamara Tschanhenz" userId="d7bfb3cc3670db0e" providerId="LiveId" clId="{06FA8F42-304E-44A8-B7D8-F0325F4ADBEB}" dt="2025-07-25T10:30:36.112" v="157" actId="108"/>
        <pc:sldMkLst>
          <pc:docMk/>
          <pc:sldMk cId="3706476583" sldId="299"/>
        </pc:sldMkLst>
      </pc:sldChg>
      <pc:sldChg chg="modSp add mod">
        <pc:chgData name="Tamara Tschanhenz" userId="d7bfb3cc3670db0e" providerId="LiveId" clId="{06FA8F42-304E-44A8-B7D8-F0325F4ADBEB}" dt="2025-07-25T10:30:47.409" v="161" actId="108"/>
        <pc:sldMkLst>
          <pc:docMk/>
          <pc:sldMk cId="1226154465" sldId="300"/>
        </pc:sldMkLst>
      </pc:sldChg>
      <pc:sldChg chg="modSp add mod">
        <pc:chgData name="Tamara Tschanhenz" userId="d7bfb3cc3670db0e" providerId="LiveId" clId="{06FA8F42-304E-44A8-B7D8-F0325F4ADBEB}" dt="2025-07-25T10:30:59.418" v="165" actId="108"/>
        <pc:sldMkLst>
          <pc:docMk/>
          <pc:sldMk cId="3943041009" sldId="301"/>
        </pc:sldMkLst>
      </pc:sldChg>
      <pc:sldChg chg="modSp add mod">
        <pc:chgData name="Tamara Tschanhenz" userId="d7bfb3cc3670db0e" providerId="LiveId" clId="{06FA8F42-304E-44A8-B7D8-F0325F4ADBEB}" dt="2025-07-25T10:31:13.943" v="169" actId="108"/>
        <pc:sldMkLst>
          <pc:docMk/>
          <pc:sldMk cId="1958909408" sldId="302"/>
        </pc:sldMkLst>
      </pc:sldChg>
      <pc:sldChg chg="modSp add mod">
        <pc:chgData name="Tamara Tschanhenz" userId="d7bfb3cc3670db0e" providerId="LiveId" clId="{06FA8F42-304E-44A8-B7D8-F0325F4ADBEB}" dt="2025-07-25T10:31:26.058" v="173" actId="108"/>
        <pc:sldMkLst>
          <pc:docMk/>
          <pc:sldMk cId="696001382" sldId="303"/>
        </pc:sldMkLst>
      </pc:sldChg>
    </pc:docChg>
  </pc:docChgLst>
  <pc:docChgLst>
    <pc:chgData name="Tamara Tschanhenz" userId="d7bfb3cc3670db0e" providerId="LiveId" clId="{3A21733C-0464-4B52-940B-FAF804C27144}"/>
    <pc:docChg chg="custSel modSld">
      <pc:chgData name="Tamara Tschanhenz" userId="d7bfb3cc3670db0e" providerId="LiveId" clId="{3A21733C-0464-4B52-940B-FAF804C27144}" dt="2025-09-16T13:17:41.248" v="2" actId="27614"/>
      <pc:docMkLst>
        <pc:docMk/>
      </pc:docMkLst>
      <pc:sldChg chg="addSp delSp modSp mod">
        <pc:chgData name="Tamara Tschanhenz" userId="d7bfb3cc3670db0e" providerId="LiveId" clId="{3A21733C-0464-4B52-940B-FAF804C27144}" dt="2025-09-16T13:17:41.248" v="2" actId="27614"/>
        <pc:sldMkLst>
          <pc:docMk/>
          <pc:sldMk cId="2573743172" sldId="271"/>
        </pc:sldMkLst>
        <pc:spChg chg="add del mod">
          <ac:chgData name="Tamara Tschanhenz" userId="d7bfb3cc3670db0e" providerId="LiveId" clId="{3A21733C-0464-4B52-940B-FAF804C27144}" dt="2025-09-16T13:17:39.589" v="1" actId="931"/>
          <ac:spMkLst>
            <pc:docMk/>
            <pc:sldMk cId="2573743172" sldId="271"/>
            <ac:spMk id="8" creationId="{B54BEC87-73A7-36A6-ECA2-8F4EFDB59160}"/>
          </ac:spMkLst>
        </pc:spChg>
        <pc:picChg chg="del">
          <ac:chgData name="Tamara Tschanhenz" userId="d7bfb3cc3670db0e" providerId="LiveId" clId="{3A21733C-0464-4B52-940B-FAF804C27144}" dt="2025-09-16T13:17:26.068" v="0" actId="478"/>
          <ac:picMkLst>
            <pc:docMk/>
            <pc:sldMk cId="2573743172" sldId="271"/>
            <ac:picMk id="10" creationId="{00000000-0000-0000-0000-000000000000}"/>
          </ac:picMkLst>
        </pc:picChg>
        <pc:picChg chg="add mod">
          <ac:chgData name="Tamara Tschanhenz" userId="d7bfb3cc3670db0e" providerId="LiveId" clId="{3A21733C-0464-4B52-940B-FAF804C27144}" dt="2025-09-16T13:17:41.248" v="2" actId="27614"/>
          <ac:picMkLst>
            <pc:docMk/>
            <pc:sldMk cId="2573743172" sldId="271"/>
            <ac:picMk id="11" creationId="{04F6D881-45C2-0E69-32EF-4D96F7D8964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93D862-AA5F-9B40-9BF8-C708ECC764C1}" type="datetimeFigureOut">
              <a:rPr lang="de-DE" smtClean="0"/>
              <a:t>16.09.2025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E09B27-CE18-F644-A923-B9DC80339850}" type="slidenum">
              <a:rPr lang="de-DE" smtClean="0"/>
              <a:t>‹Nr.›</a:t>
            </a:fld>
            <a:endParaRPr lang="de-DE"/>
          </a:p>
        </p:txBody>
      </p:sp>
    </p:spTree>
    <p:extLst>
      <p:ext uri="{BB962C8B-B14F-4D97-AF65-F5344CB8AC3E}">
        <p14:creationId xmlns:p14="http://schemas.microsoft.com/office/powerpoint/2010/main" val="1967482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To stay safe in the mountains, solid knowledge of weather conditions and an understanding of the most common terms used in weather forecasts are essential. When planning, before, and during any (alpine) tour — whether in winter or summer — it is important to consider the weather forecast, the actual weather at the start of the tour, and how conditions may change throughout the day.</a:t>
            </a:r>
          </a:p>
          <a:p>
            <a:r>
              <a:rPr lang="en-US" dirty="0"/>
              <a:t>A basic requirement for this is being able to understand and correctly interpret the weather report.</a:t>
            </a:r>
          </a:p>
        </p:txBody>
      </p:sp>
      <p:sp>
        <p:nvSpPr>
          <p:cNvPr id="4" name="Foliennummernplatzhalter 3"/>
          <p:cNvSpPr>
            <a:spLocks noGrp="1"/>
          </p:cNvSpPr>
          <p:nvPr>
            <p:ph type="sldNum" sz="quarter" idx="10"/>
          </p:nvPr>
        </p:nvSpPr>
        <p:spPr/>
        <p:txBody>
          <a:bodyPr/>
          <a:lstStyle/>
          <a:p>
            <a:fld id="{C6E09B27-CE18-F644-A923-B9DC80339850}" type="slidenum">
              <a:rPr lang="de-DE" smtClean="0"/>
              <a:t>1</a:t>
            </a:fld>
            <a:endParaRPr lang="de-DE"/>
          </a:p>
        </p:txBody>
      </p:sp>
    </p:spTree>
    <p:extLst>
      <p:ext uri="{BB962C8B-B14F-4D97-AF65-F5344CB8AC3E}">
        <p14:creationId xmlns:p14="http://schemas.microsoft.com/office/powerpoint/2010/main" val="99506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In general, the higher the air pressure, the higher the temperature. Since air pressure is highest at sea level and decreases with altitude, temperature also decreases with elevation — this is known as the vertical temperature gradient.</a:t>
            </a:r>
          </a:p>
          <a:p>
            <a:r>
              <a:rPr lang="en-US" dirty="0"/>
              <a:t>On average, the temperature drops by about 0.65 °C for every 100 meters of altitude. In very dry air, the decrease can be as much as 1 °C per 100 meters.</a:t>
            </a:r>
          </a:p>
        </p:txBody>
      </p:sp>
      <p:sp>
        <p:nvSpPr>
          <p:cNvPr id="4" name="Foliennummernplatzhalter 3"/>
          <p:cNvSpPr>
            <a:spLocks noGrp="1"/>
          </p:cNvSpPr>
          <p:nvPr>
            <p:ph type="sldNum" sz="quarter" idx="10"/>
          </p:nvPr>
        </p:nvSpPr>
        <p:spPr/>
        <p:txBody>
          <a:bodyPr/>
          <a:lstStyle/>
          <a:p>
            <a:fld id="{C6E09B27-CE18-F644-A923-B9DC80339850}" type="slidenum">
              <a:rPr lang="de-DE" smtClean="0"/>
              <a:t>14</a:t>
            </a:fld>
            <a:endParaRPr lang="de-DE"/>
          </a:p>
        </p:txBody>
      </p:sp>
    </p:spTree>
    <p:extLst>
      <p:ext uri="{BB962C8B-B14F-4D97-AF65-F5344CB8AC3E}">
        <p14:creationId xmlns:p14="http://schemas.microsoft.com/office/powerpoint/2010/main" val="2657918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 special case in the distribution of air temperature occurs during a temperature inversion. In this situation, the upper layers of air are warmer than the lower ones. This reversed weather pattern often develops in the autumn and winter months, when cold air collects in valleys and low-lying areas. As a result, it is cloudy and cold in the valleys, while conditions on the mountains are sunny and mild.</a:t>
            </a:r>
          </a:p>
          <a:p>
            <a:r>
              <a:rPr lang="en-US" dirty="0"/>
              <a:t>During winter high-pressure systems, an inversion can persist for several days.</a:t>
            </a:r>
          </a:p>
          <a:p>
            <a:endParaRPr lang="en-US" dirty="0"/>
          </a:p>
          <a:p>
            <a:r>
              <a:rPr lang="en-US" dirty="0"/>
              <a:t>In such cases, checking a webcam is a good way to better assess the conditions in the mountains.</a:t>
            </a:r>
          </a:p>
          <a:p>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15</a:t>
            </a:fld>
            <a:endParaRPr lang="de-DE"/>
          </a:p>
        </p:txBody>
      </p:sp>
    </p:spTree>
    <p:extLst>
      <p:ext uri="{BB962C8B-B14F-4D97-AF65-F5344CB8AC3E}">
        <p14:creationId xmlns:p14="http://schemas.microsoft.com/office/powerpoint/2010/main" val="1964640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17</a:t>
            </a:fld>
            <a:endParaRPr lang="de-DE"/>
          </a:p>
        </p:txBody>
      </p:sp>
    </p:spTree>
    <p:extLst>
      <p:ext uri="{BB962C8B-B14F-4D97-AF65-F5344CB8AC3E}">
        <p14:creationId xmlns:p14="http://schemas.microsoft.com/office/powerpoint/2010/main" val="2327483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average air pressure at sea level is 1013 </a:t>
            </a:r>
            <a:r>
              <a:rPr lang="en-US" dirty="0" err="1"/>
              <a:t>hPa</a:t>
            </a:r>
            <a:r>
              <a:rPr lang="en-US" dirty="0"/>
              <a:t>, which corresponds to the pressure exerted by a 10-meter-high column of water. Meteorologists usually use the altitude where the air pressure is 850 </a:t>
            </a:r>
            <a:r>
              <a:rPr lang="en-US" dirty="0" err="1"/>
              <a:t>hPa</a:t>
            </a:r>
            <a:r>
              <a:rPr lang="en-US" dirty="0"/>
              <a:t> for forecasts and analyses, which is approximately at 1,500 meters above sea level.</a:t>
            </a:r>
          </a:p>
          <a:p>
            <a:endParaRPr lang="en-US" dirty="0"/>
          </a:p>
          <a:p>
            <a:r>
              <a:rPr lang="en-US" dirty="0"/>
              <a:t>Air pressure is not only dependent on altitude but also changes horizontally. The large-scale distribution of air pressure determines the current weather situation, which is why changes in weather are often associated with changes in air pressure.</a:t>
            </a:r>
          </a:p>
          <a:p>
            <a:endParaRPr lang="en-US" dirty="0"/>
          </a:p>
          <a:p>
            <a:r>
              <a:rPr lang="en-US" dirty="0"/>
              <a:t>At high altitudes above 2,500 meters, air pressure decreases exponentially. This means that in the same amount of air we breathe, fewer air molecules are present. As a result, our body has to work harder (e.g., faster and deeper breathing) to take in the required amount of oxygen.</a:t>
            </a:r>
          </a:p>
        </p:txBody>
      </p:sp>
      <p:sp>
        <p:nvSpPr>
          <p:cNvPr id="4" name="Foliennummernplatzhalter 3"/>
          <p:cNvSpPr>
            <a:spLocks noGrp="1"/>
          </p:cNvSpPr>
          <p:nvPr>
            <p:ph type="sldNum" sz="quarter" idx="10"/>
          </p:nvPr>
        </p:nvSpPr>
        <p:spPr/>
        <p:txBody>
          <a:bodyPr/>
          <a:lstStyle/>
          <a:p>
            <a:fld id="{C6E09B27-CE18-F644-A923-B9DC80339850}" type="slidenum">
              <a:rPr lang="de-DE" smtClean="0"/>
              <a:t>18</a:t>
            </a:fld>
            <a:endParaRPr lang="de-DE"/>
          </a:p>
        </p:txBody>
      </p:sp>
    </p:spTree>
    <p:extLst>
      <p:ext uri="{BB962C8B-B14F-4D97-AF65-F5344CB8AC3E}">
        <p14:creationId xmlns:p14="http://schemas.microsoft.com/office/powerpoint/2010/main" val="1105720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Low-pressure systems form when incoming solar radiation heats the air. Warm air expands, becomes less dense compared to the surrounding air, and rises. As the air masses warm up, they can hold more water vapor, which is carried upward. When this moist air cools down, clouds form.</a:t>
            </a:r>
          </a:p>
          <a:p>
            <a:r>
              <a:rPr lang="en-US" dirty="0"/>
              <a:t>For this reason, low-pressure systems are often associated with cloudy and rainy weather.</a:t>
            </a:r>
          </a:p>
          <a:p>
            <a:endParaRPr lang="de-DE" sz="1200" b="0" i="0" kern="1200" dirty="0">
              <a:solidFill>
                <a:schemeClr val="tx1"/>
              </a:solidFill>
              <a:effectLst/>
              <a:latin typeface="+mn-lt"/>
              <a:ea typeface="+mn-ea"/>
              <a:cs typeface="+mn-cs"/>
            </a:endParaRPr>
          </a:p>
          <a:p>
            <a:r>
              <a:rPr lang="en-US" dirty="0"/>
              <a:t>High-pressure systems form when cold air masses sink due to their higher density. High-pressure areas are often associated with fair weather because the sinking air warms and dries, causing clouds to dissipate.</a:t>
            </a:r>
          </a:p>
          <a:p>
            <a:r>
              <a:rPr lang="en-US" dirty="0"/>
              <a:t>The positions of high- and low-pressure systems shape the overall weather conditions.</a:t>
            </a:r>
          </a:p>
          <a:p>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19</a:t>
            </a:fld>
            <a:endParaRPr lang="de-DE"/>
          </a:p>
        </p:txBody>
      </p:sp>
    </p:spTree>
    <p:extLst>
      <p:ext uri="{BB962C8B-B14F-4D97-AF65-F5344CB8AC3E}">
        <p14:creationId xmlns:p14="http://schemas.microsoft.com/office/powerpoint/2010/main" val="97574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 key factor in the formation of wind is the warming of the Earth's surface and the surrounding air by the sun. Warm air rises and cools down. In colder areas, cold, dry air masses sink. This creates differences in air pressure. To balance these pressure differences, air flows from areas of high pressure to areas of lower pressure. This movement of air layers results in wind. Colder air flows toward places where warm air is rising.</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21</a:t>
            </a:fld>
            <a:endParaRPr lang="de-DE"/>
          </a:p>
        </p:txBody>
      </p:sp>
    </p:spTree>
    <p:extLst>
      <p:ext uri="{BB962C8B-B14F-4D97-AF65-F5344CB8AC3E}">
        <p14:creationId xmlns:p14="http://schemas.microsoft.com/office/powerpoint/2010/main" val="4035539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Wind speed increases with height due to surface friction, which is why it is generally windier on mountains than in valleys. An exception to this are certain passes and saddles, where the so-called “venturi effect” can cause it to be windier there than on the peaks. This happens because the wind tries to flow around obstacles like mountains and looks for lower passages (passes, saddles).</a:t>
            </a:r>
          </a:p>
          <a:p>
            <a:r>
              <a:rPr lang="en-US" dirty="0"/>
              <a:t>The mountain terrain can have various effects on the wind due to its relief and exposure. It can accelerate the wind, redirect it, or disrupt its laminar flow, causing turbulence. Therefore, the main wind directions at higher altitudes in the mountains can differ from the winds forecasted in the valley systems.</a:t>
            </a:r>
          </a:p>
          <a:p>
            <a:r>
              <a:rPr lang="en-US" dirty="0"/>
              <a:t>At higher altitudes above the ground, airflow is usually laminar, meaning smooth and steady. However, the airflow can become turbulent due to the uneven surfaces of mountains. When winds hit obstacles like mountains, the wind speed decreases on the lee side (the side sheltered from the wind). Repeated vortices form at this location in the airflow. These vortices can be noticed as sudden gusts of wind. Although the wind speed on the lee side is lower than on the windward side (the side facing the wind), gustiness is increased there.</a:t>
            </a:r>
          </a:p>
          <a:p>
            <a:r>
              <a:rPr lang="en-US" dirty="0"/>
              <a:t>Graphic: The arrow points to the measurement at the </a:t>
            </a:r>
            <a:r>
              <a:rPr lang="en-US" dirty="0" err="1"/>
              <a:t>Rotadl</a:t>
            </a:r>
            <a:r>
              <a:rPr lang="en-US" dirty="0"/>
              <a:t> weather station on the </a:t>
            </a:r>
            <a:r>
              <a:rPr lang="en-US" dirty="0" err="1"/>
              <a:t>Stubai</a:t>
            </a:r>
            <a:r>
              <a:rPr lang="en-US" dirty="0"/>
              <a:t> Glacier. The green line shows wind speed, and the pink line shows wind gusts, which are significantly stronger but not constant. Weather station measurements are publicly available and are the most important source of information about the wind when planning a day in the mountains.</a:t>
            </a:r>
          </a:p>
          <a:p>
            <a:endParaRPr lang="en-US" dirty="0"/>
          </a:p>
          <a:p>
            <a:r>
              <a:rPr lang="en-US" dirty="0"/>
              <a:t>For Tirol available at: </a:t>
            </a:r>
            <a:r>
              <a:rPr lang="en-US" dirty="0" err="1"/>
              <a:t>Lawinen.report</a:t>
            </a:r>
            <a:br>
              <a:rPr lang="en-US" dirty="0"/>
            </a:br>
            <a:r>
              <a:rPr lang="en-US" dirty="0"/>
              <a:t>Austria and South Tyrol: LAWIS</a:t>
            </a:r>
          </a:p>
          <a:p>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22</a:t>
            </a:fld>
            <a:endParaRPr lang="de-DE"/>
          </a:p>
        </p:txBody>
      </p:sp>
    </p:spTree>
    <p:extLst>
      <p:ext uri="{BB962C8B-B14F-4D97-AF65-F5344CB8AC3E}">
        <p14:creationId xmlns:p14="http://schemas.microsoft.com/office/powerpoint/2010/main" val="1371935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Mountain and valley wind circulation are thermally driven wind systems that occur in mountainous areas due to horizontal temperature differences.</a:t>
            </a:r>
          </a:p>
          <a:p>
            <a:r>
              <a:rPr lang="en-US" dirty="0"/>
              <a:t>-After sunrise, the ground warms up strongly, causing the air near the slopes to warm more than the air farther away. This leads to upslope winds in the morning.</a:t>
            </a:r>
          </a:p>
          <a:p>
            <a:r>
              <a:rPr lang="en-US" dirty="0"/>
              <a:t>-To replace these rising air masses, compensating air flows from the plains into the valleys occur — the valley wind.</a:t>
            </a:r>
          </a:p>
          <a:p>
            <a:r>
              <a:rPr lang="en-US" dirty="0"/>
              <a:t>-Around sunset (or shortly before), the upslope and valley winds die down. After a short pause, the wind system reverses.</a:t>
            </a:r>
          </a:p>
          <a:p>
            <a:r>
              <a:rPr lang="en-US" dirty="0"/>
              <a:t>-The mountain slopes radiate heat and cool down faster than the air over the valley. The cool, denser air sinks and flows down the slopes — the downslope wind.</a:t>
            </a:r>
          </a:p>
          <a:p>
            <a:r>
              <a:rPr lang="en-US" dirty="0"/>
              <a:t>-The cool air from the surrounding slopes gathers in the valley bottom and then gradually starts to flow down the valley — the mountain wind. This wind again comes to a stop at sunrise.</a:t>
            </a:r>
          </a:p>
          <a:p>
            <a:endParaRPr lang="en-US" dirty="0"/>
          </a:p>
          <a:p>
            <a:r>
              <a:rPr lang="en-US" dirty="0"/>
              <a:t>Wind direction describes where the wind comes from, for example:</a:t>
            </a:r>
            <a:br>
              <a:rPr lang="en-US" dirty="0"/>
            </a:br>
            <a:r>
              <a:rPr lang="en-US" dirty="0"/>
              <a:t>Valley wind = wind coming into the valley</a:t>
            </a:r>
            <a:br>
              <a:rPr lang="en-US" dirty="0"/>
            </a:br>
            <a:r>
              <a:rPr lang="en-US" dirty="0"/>
              <a:t>West wind = wind coming from the west</a:t>
            </a:r>
          </a:p>
          <a:p>
            <a:endParaRPr lang="de-DE" baseline="0" dirty="0"/>
          </a:p>
        </p:txBody>
      </p:sp>
      <p:sp>
        <p:nvSpPr>
          <p:cNvPr id="4" name="Foliennummernplatzhalter 3"/>
          <p:cNvSpPr>
            <a:spLocks noGrp="1"/>
          </p:cNvSpPr>
          <p:nvPr>
            <p:ph type="sldNum" sz="quarter" idx="10"/>
          </p:nvPr>
        </p:nvSpPr>
        <p:spPr/>
        <p:txBody>
          <a:bodyPr/>
          <a:lstStyle/>
          <a:p>
            <a:fld id="{C6E09B27-CE18-F644-A923-B9DC80339850}" type="slidenum">
              <a:rPr lang="de-DE" smtClean="0"/>
              <a:t>23</a:t>
            </a:fld>
            <a:endParaRPr lang="de-DE"/>
          </a:p>
        </p:txBody>
      </p:sp>
    </p:spTree>
    <p:extLst>
      <p:ext uri="{BB962C8B-B14F-4D97-AF65-F5344CB8AC3E}">
        <p14:creationId xmlns:p14="http://schemas.microsoft.com/office/powerpoint/2010/main" val="2582684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wind chill factor shows how temperature and wind affect our skin and body. Everyone knows the feeling that wind cools us down. While this can be pleasant on hot days, it becomes very uncomfortable and even dangerous in cold weather.</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24</a:t>
            </a:fld>
            <a:endParaRPr lang="de-DE"/>
          </a:p>
        </p:txBody>
      </p:sp>
    </p:spTree>
    <p:extLst>
      <p:ext uri="{BB962C8B-B14F-4D97-AF65-F5344CB8AC3E}">
        <p14:creationId xmlns:p14="http://schemas.microsoft.com/office/powerpoint/2010/main" val="2411096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snow cover is a true master of transformation. Sometimes you sink hip-deep into it, other times you stand on it without breaking through. Impressive, imposing snow cornices show how strongly the wind shapes the snow cover in high mountain areas. Due to the influence of the wind, not only does the amount of snow on a given area change, but also the layering and density of the snow layers. Usually, these constant changes remain hidden from the outside. Not only the already deposited snow, but also the falling snow is shaped by the wind. Especially with loose, dry snow, the wind always causes drifting. Wind slabs form on the windward side (luv), and wind-drifted snow deposits form on the leeward side (lee). Snow is also blown off ridges and crests and then deposited again in gullies and hollows.</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25</a:t>
            </a:fld>
            <a:endParaRPr lang="de-DE"/>
          </a:p>
        </p:txBody>
      </p:sp>
    </p:spTree>
    <p:extLst>
      <p:ext uri="{BB962C8B-B14F-4D97-AF65-F5344CB8AC3E}">
        <p14:creationId xmlns:p14="http://schemas.microsoft.com/office/powerpoint/2010/main" val="2770126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dirty="0"/>
              <a:t>What do we actually mean when we talk about "weather"?</a:t>
            </a:r>
            <a:br>
              <a:rPr lang="en-US" dirty="0"/>
            </a:br>
            <a:r>
              <a:rPr lang="en-US" dirty="0"/>
              <a:t>The term refers to the current physical state of the lowest layer of the atmosphere at a specific place and time.</a:t>
            </a:r>
          </a:p>
          <a:p>
            <a:r>
              <a:rPr lang="en-US" dirty="0"/>
              <a:t>Weather is composed of factors such as temperature, humidity, precipitation, and wind, which are used to describe the condition of the atmosphere.</a:t>
            </a:r>
          </a:p>
          <a:p>
            <a:r>
              <a:rPr lang="en-US" dirty="0"/>
              <a:t>However, before describing these weather parameters, we must first look at the driving force behind weather processes — </a:t>
            </a:r>
            <a:r>
              <a:rPr lang="en-US" b="1" dirty="0"/>
              <a:t>radiation</a:t>
            </a:r>
            <a:r>
              <a:rPr lang="en-US" dirty="0"/>
              <a:t>.</a:t>
            </a:r>
          </a:p>
        </p:txBody>
      </p:sp>
      <p:sp>
        <p:nvSpPr>
          <p:cNvPr id="4" name="Foliennummernplatzhalter 3"/>
          <p:cNvSpPr>
            <a:spLocks noGrp="1"/>
          </p:cNvSpPr>
          <p:nvPr>
            <p:ph type="sldNum" sz="quarter" idx="10"/>
          </p:nvPr>
        </p:nvSpPr>
        <p:spPr/>
        <p:txBody>
          <a:bodyPr/>
          <a:lstStyle/>
          <a:p>
            <a:fld id="{C6E09B27-CE18-F644-A923-B9DC80339850}" type="slidenum">
              <a:rPr lang="de-DE" smtClean="0"/>
              <a:t>4</a:t>
            </a:fld>
            <a:endParaRPr lang="de-DE"/>
          </a:p>
        </p:txBody>
      </p:sp>
    </p:spTree>
    <p:extLst>
      <p:ext uri="{BB962C8B-B14F-4D97-AF65-F5344CB8AC3E}">
        <p14:creationId xmlns:p14="http://schemas.microsoft.com/office/powerpoint/2010/main" val="32706116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Water occurs in the atmosphere in three different forms (states of matter): gaseous (water vapor), liquid, and solid. The amount of water vapor that air can hold is highly dependent on temperature—cold air cannot hold as much water vapor as warm air. Knowing the level of humidity and whether and when saturation and condensation occur is particularly interesting for winter sports enthusiasts. There are two ways to express humidity.</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27</a:t>
            </a:fld>
            <a:endParaRPr lang="de-DE"/>
          </a:p>
        </p:txBody>
      </p:sp>
    </p:spTree>
    <p:extLst>
      <p:ext uri="{BB962C8B-B14F-4D97-AF65-F5344CB8AC3E}">
        <p14:creationId xmlns:p14="http://schemas.microsoft.com/office/powerpoint/2010/main" val="439878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Relative humidity indicates what percentage of the air's absorption capacity has been reached – if we talk about 100 percent relative humidity, the air is saturated and cannot absorb any more. At 50 percent relative humidity, the reservoir is half full, so to speak, and can be increased either by adding water vapor (e.g., through evaporation) or by cooling the air.</a:t>
            </a:r>
          </a:p>
        </p:txBody>
      </p:sp>
      <p:sp>
        <p:nvSpPr>
          <p:cNvPr id="4" name="Foliennummernplatzhalter 3"/>
          <p:cNvSpPr>
            <a:spLocks noGrp="1"/>
          </p:cNvSpPr>
          <p:nvPr>
            <p:ph type="sldNum" sz="quarter" idx="10"/>
          </p:nvPr>
        </p:nvSpPr>
        <p:spPr/>
        <p:txBody>
          <a:bodyPr/>
          <a:lstStyle/>
          <a:p>
            <a:fld id="{C6E09B27-CE18-F644-A923-B9DC80339850}" type="slidenum">
              <a:rPr lang="de-DE" smtClean="0"/>
              <a:t>28</a:t>
            </a:fld>
            <a:endParaRPr lang="de-DE"/>
          </a:p>
        </p:txBody>
      </p:sp>
    </p:spTree>
    <p:extLst>
      <p:ext uri="{BB962C8B-B14F-4D97-AF65-F5344CB8AC3E}">
        <p14:creationId xmlns:p14="http://schemas.microsoft.com/office/powerpoint/2010/main" val="22651459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Every air parcel contains water vapor and can be cooled down until the water vapor can no longer be held or saturation occurs. If an air parcel has already absorbed the maximum possible amount of water vapor and continues to cool, condensation takes place. This results in dew or, at air temperatures below 0 °C, frost. Tiny droplets can also form in the air, which we perceive as fog. The temperature at which condensation occurs is called the dew point.</a:t>
            </a:r>
          </a:p>
          <a:p>
            <a:r>
              <a:rPr lang="en-US" dirty="0"/>
              <a:t>If the dew point is low (below –10 °C), meaning there is little water vapor in the air, the snowpack can radiate strongly (release a lot of energy). For winter sports enthusiasts, this is noticeable as hard slopes or frozen snow surfaces. A high dew point (higher than –5 °C), close to the air temperature, means that the air is (almost) saturated and fog, snow, or rain may occur.</a:t>
            </a:r>
          </a:p>
        </p:txBody>
      </p:sp>
      <p:sp>
        <p:nvSpPr>
          <p:cNvPr id="4" name="Foliennummernplatzhalter 3"/>
          <p:cNvSpPr>
            <a:spLocks noGrp="1"/>
          </p:cNvSpPr>
          <p:nvPr>
            <p:ph type="sldNum" sz="quarter" idx="10"/>
          </p:nvPr>
        </p:nvSpPr>
        <p:spPr/>
        <p:txBody>
          <a:bodyPr/>
          <a:lstStyle/>
          <a:p>
            <a:fld id="{C6E09B27-CE18-F644-A923-B9DC80339850}" type="slidenum">
              <a:rPr lang="de-DE" smtClean="0"/>
              <a:t>29</a:t>
            </a:fld>
            <a:endParaRPr lang="de-DE"/>
          </a:p>
        </p:txBody>
      </p:sp>
    </p:spTree>
    <p:extLst>
      <p:ext uri="{BB962C8B-B14F-4D97-AF65-F5344CB8AC3E}">
        <p14:creationId xmlns:p14="http://schemas.microsoft.com/office/powerpoint/2010/main" val="9901486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When planning a tour, we closely monitor the precipitation. While in summer people usually hope for sunshine and rain is not considered ideal mountain weather, in winter we eagerly anticipate precipitation in the form of snow (followed, of course, by sunshine). The temperature inside the cloud as well as the air temperature are crucial for snowfall. They determine up to which altitude the precipitation falls as snow crystals—that is, whether it snows. The precipitation forecast can be read from the weather report or seen in precipitation animations. The amount of precipitation is usually described or shown in millimeters and refers to precipitation in liquid form (rain)—but not to the amount of new snow.</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31</a:t>
            </a:fld>
            <a:endParaRPr lang="de-DE"/>
          </a:p>
        </p:txBody>
      </p:sp>
    </p:spTree>
    <p:extLst>
      <p:ext uri="{BB962C8B-B14F-4D97-AF65-F5344CB8AC3E}">
        <p14:creationId xmlns:p14="http://schemas.microsoft.com/office/powerpoint/2010/main" val="7243473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10 mm of precipitation means that 10 liters of liquid precipitation (rain) fall per square meter. What matters is the time period over which this precipitation is predicted. Does it fall within one hour, or is it spread out over four hours? In winter, it makes a big difference whether new snowfall amounts arrive within a short time or over a longer period.</a:t>
            </a:r>
          </a:p>
          <a:p>
            <a:r>
              <a:rPr lang="en-US" dirty="0"/>
              <a:t>Snow has a much lower density than liquid water. Therefore, 10 mm of precipitation at around freezing temperature can mean about 10 cm of new snow. If it is very cold and the snow is very powdery (low density), 10 mm of precipitation can correspond to 20 cm of snow or even more at very low densities.</a:t>
            </a:r>
          </a:p>
          <a:p>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32</a:t>
            </a:fld>
            <a:endParaRPr lang="de-DE"/>
          </a:p>
        </p:txBody>
      </p:sp>
    </p:spTree>
    <p:extLst>
      <p:ext uri="{BB962C8B-B14F-4D97-AF65-F5344CB8AC3E}">
        <p14:creationId xmlns:p14="http://schemas.microsoft.com/office/powerpoint/2010/main" val="27087876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33</a:t>
            </a:fld>
            <a:endParaRPr lang="de-DE"/>
          </a:p>
        </p:txBody>
      </p:sp>
    </p:spTree>
    <p:extLst>
      <p:ext uri="{BB962C8B-B14F-4D97-AF65-F5344CB8AC3E}">
        <p14:creationId xmlns:p14="http://schemas.microsoft.com/office/powerpoint/2010/main" val="4811923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Using weather forecasts is an important part of tour planning. Nowadays, thanks to weather apps, it is very easy to access current weather reports. Of course, there are quality differences between the various products, and different forecast models underlie the respective weather predictions.</a:t>
            </a:r>
            <a:br>
              <a:rPr lang="en-US" dirty="0"/>
            </a:br>
            <a:r>
              <a:rPr lang="en-US" dirty="0"/>
              <a:t>However, all are more or less reliable. Short-term weather forecasts are generally more accurate than long-term forecasts that extend beyond five days. Therefore, a final weather check should always be done shortly before the tour.</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35</a:t>
            </a:fld>
            <a:endParaRPr lang="de-DE"/>
          </a:p>
        </p:txBody>
      </p:sp>
    </p:spTree>
    <p:extLst>
      <p:ext uri="{BB962C8B-B14F-4D97-AF65-F5344CB8AC3E}">
        <p14:creationId xmlns:p14="http://schemas.microsoft.com/office/powerpoint/2010/main" val="1143293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0" dirty="0"/>
              <a:t>Incoming solar radiation is the only significant energy source for the Earth.</a:t>
            </a:r>
            <a:br>
              <a:rPr lang="en-US" b="0" dirty="0"/>
            </a:br>
            <a:r>
              <a:rPr lang="en-US" b="0" dirty="0"/>
              <a:t>A large portion of this radiation is reflected back into space by the atmosphere and therefore never reaches the Earth’s surface.</a:t>
            </a:r>
            <a:endParaRPr lang="de-AT" b="0" dirty="0"/>
          </a:p>
        </p:txBody>
      </p:sp>
      <p:sp>
        <p:nvSpPr>
          <p:cNvPr id="4" name="Foliennummernplatzhalter 3"/>
          <p:cNvSpPr>
            <a:spLocks noGrp="1"/>
          </p:cNvSpPr>
          <p:nvPr>
            <p:ph type="sldNum" sz="quarter" idx="10"/>
          </p:nvPr>
        </p:nvSpPr>
        <p:spPr/>
        <p:txBody>
          <a:bodyPr/>
          <a:lstStyle/>
          <a:p>
            <a:fld id="{C6E09B27-CE18-F644-A923-B9DC80339850}" type="slidenum">
              <a:rPr lang="de-DE" smtClean="0"/>
              <a:t>6</a:t>
            </a:fld>
            <a:endParaRPr lang="de-DE"/>
          </a:p>
        </p:txBody>
      </p:sp>
    </p:spTree>
    <p:extLst>
      <p:ext uri="{BB962C8B-B14F-4D97-AF65-F5344CB8AC3E}">
        <p14:creationId xmlns:p14="http://schemas.microsoft.com/office/powerpoint/2010/main" val="3040949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0" dirty="0"/>
              <a:t>The amount of radiation that reaches the Earth’s surface varies due to three main processes [see slides].</a:t>
            </a:r>
            <a:br>
              <a:rPr lang="en-US" b="0" dirty="0"/>
            </a:br>
            <a:r>
              <a:rPr lang="en-US" b="0" dirty="0"/>
              <a:t>Key factors include the filtering effect of the atmosphere, the angle at which the radiation hits the Earth, and the presence of clouds as well as the intensity of air pollution.</a:t>
            </a:r>
            <a:endParaRPr lang="de-AT" b="0" dirty="0"/>
          </a:p>
        </p:txBody>
      </p:sp>
      <p:sp>
        <p:nvSpPr>
          <p:cNvPr id="4" name="Foliennummernplatzhalter 3"/>
          <p:cNvSpPr>
            <a:spLocks noGrp="1"/>
          </p:cNvSpPr>
          <p:nvPr>
            <p:ph type="sldNum" sz="quarter" idx="10"/>
          </p:nvPr>
        </p:nvSpPr>
        <p:spPr/>
        <p:txBody>
          <a:bodyPr/>
          <a:lstStyle/>
          <a:p>
            <a:fld id="{C6E09B27-CE18-F644-A923-B9DC80339850}" type="slidenum">
              <a:rPr lang="de-DE" smtClean="0"/>
              <a:t>7</a:t>
            </a:fld>
            <a:endParaRPr lang="de-DE"/>
          </a:p>
        </p:txBody>
      </p:sp>
    </p:spTree>
    <p:extLst>
      <p:ext uri="{BB962C8B-B14F-4D97-AF65-F5344CB8AC3E}">
        <p14:creationId xmlns:p14="http://schemas.microsoft.com/office/powerpoint/2010/main" val="2617055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0" dirty="0"/>
              <a:t>Surfaces that are positioned perpendicular (at a right angle) to the light source absorb significantly more incoming radiation than those that are tilted at a shallower angle. This is what causes the large temperature differences on Earth — which, in turn, are the driving force behind our weather.</a:t>
            </a:r>
            <a:endParaRPr lang="de-AT" b="0" dirty="0"/>
          </a:p>
        </p:txBody>
      </p:sp>
      <p:sp>
        <p:nvSpPr>
          <p:cNvPr id="4" name="Foliennummernplatzhalter 3"/>
          <p:cNvSpPr>
            <a:spLocks noGrp="1"/>
          </p:cNvSpPr>
          <p:nvPr>
            <p:ph type="sldNum" sz="quarter" idx="10"/>
          </p:nvPr>
        </p:nvSpPr>
        <p:spPr/>
        <p:txBody>
          <a:bodyPr/>
          <a:lstStyle/>
          <a:p>
            <a:fld id="{C6E09B27-CE18-F644-A923-B9DC80339850}" type="slidenum">
              <a:rPr lang="de-DE" smtClean="0"/>
              <a:t>8</a:t>
            </a:fld>
            <a:endParaRPr lang="de-DE"/>
          </a:p>
        </p:txBody>
      </p:sp>
    </p:spTree>
    <p:extLst>
      <p:ext uri="{BB962C8B-B14F-4D97-AF65-F5344CB8AC3E}">
        <p14:creationId xmlns:p14="http://schemas.microsoft.com/office/powerpoint/2010/main" val="2222965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At the equator, solar radiation strikes the Earth's surface more directly than at the poles. As a result, more energy is absorbed, and the ground warms up. At the poles, the angle of incidence is much shallower, and a large portion of the radiation is reflected.</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9</a:t>
            </a:fld>
            <a:endParaRPr lang="de-DE"/>
          </a:p>
        </p:txBody>
      </p:sp>
    </p:spTree>
    <p:extLst>
      <p:ext uri="{BB962C8B-B14F-4D97-AF65-F5344CB8AC3E}">
        <p14:creationId xmlns:p14="http://schemas.microsoft.com/office/powerpoint/2010/main" val="1368748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Albedo describes the reflectivity of a surface and depends on the type and characteristics of that surface. The brighter and smoother a surface is, the more radiation it reflects. Fresh snow, for example, reflects up to 95% of incoming shortwave radiation, whereas coniferous forest reflects at most 12% by comparison.</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10</a:t>
            </a:fld>
            <a:endParaRPr lang="de-DE"/>
          </a:p>
        </p:txBody>
      </p:sp>
    </p:spTree>
    <p:extLst>
      <p:ext uri="{BB962C8B-B14F-4D97-AF65-F5344CB8AC3E}">
        <p14:creationId xmlns:p14="http://schemas.microsoft.com/office/powerpoint/2010/main" val="591767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Due to its high albedo, incoming sunlight is almost entirely reflected back into the atmosphere by snow, resulting in very low absorption. The snowpack absorbs little energy but continuously emits a large amount of energy. As a result, the heat balance remains slightly negative, which is why snow — especially in midwinter — can remain powdery even when the sun is shining and air temperatures are above 0 °C.</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11</a:t>
            </a:fld>
            <a:endParaRPr lang="de-DE"/>
          </a:p>
        </p:txBody>
      </p:sp>
    </p:spTree>
    <p:extLst>
      <p:ext uri="{BB962C8B-B14F-4D97-AF65-F5344CB8AC3E}">
        <p14:creationId xmlns:p14="http://schemas.microsoft.com/office/powerpoint/2010/main" val="1963983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Air temperature is a measure of the heat content of the air. The air is not directly heated by solar radiation, but indirectly by longwave radiation emitted from the ground and through the process of turbulent mixing.</a:t>
            </a:r>
          </a:p>
          <a:p>
            <a:endParaRPr lang="en-US" dirty="0"/>
          </a:p>
          <a:p>
            <a:r>
              <a:rPr lang="en-US" dirty="0"/>
              <a:t>This means that when solar radiation hits the ground — such as grass, forest, or rock — the surface warms up. The lowest layer of air (just a few millimeters thick) is then heated through conduction. Small-scale turbulent eddies then mix this warm air with the layers above.</a:t>
            </a:r>
          </a:p>
          <a:p>
            <a:r>
              <a:rPr lang="en-US" dirty="0"/>
              <a:t>Because this process takes time, the highest air temperature is not recorded at the time of the sun’s highest position in the sky, but rather two to three hours later.</a:t>
            </a:r>
          </a:p>
        </p:txBody>
      </p:sp>
      <p:sp>
        <p:nvSpPr>
          <p:cNvPr id="4" name="Foliennummernplatzhalter 3"/>
          <p:cNvSpPr>
            <a:spLocks noGrp="1"/>
          </p:cNvSpPr>
          <p:nvPr>
            <p:ph type="sldNum" sz="quarter" idx="10"/>
          </p:nvPr>
        </p:nvSpPr>
        <p:spPr/>
        <p:txBody>
          <a:bodyPr/>
          <a:lstStyle/>
          <a:p>
            <a:fld id="{C6E09B27-CE18-F644-A923-B9DC80339850}" type="slidenum">
              <a:rPr lang="de-DE" smtClean="0"/>
              <a:t>13</a:t>
            </a:fld>
            <a:endParaRPr lang="de-DE"/>
          </a:p>
        </p:txBody>
      </p:sp>
    </p:spTree>
    <p:extLst>
      <p:ext uri="{BB962C8B-B14F-4D97-AF65-F5344CB8AC3E}">
        <p14:creationId xmlns:p14="http://schemas.microsoft.com/office/powerpoint/2010/main" val="39522448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bg>
      <p:bgPr>
        <a:solidFill>
          <a:srgbClr val="8FF5DF"/>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2" name="Titel 1">
            <a:extLst>
              <a:ext uri="{FF2B5EF4-FFF2-40B4-BE49-F238E27FC236}">
                <a16:creationId xmlns:a16="http://schemas.microsoft.com/office/drawing/2014/main" id="{08D832FC-C83D-1077-CB75-ED919CE8010B}"/>
              </a:ext>
            </a:extLst>
          </p:cNvPr>
          <p:cNvSpPr>
            <a:spLocks noGrp="1"/>
          </p:cNvSpPr>
          <p:nvPr>
            <p:ph type="ctrTitle" hasCustomPrompt="1"/>
          </p:nvPr>
        </p:nvSpPr>
        <p:spPr>
          <a:xfrm>
            <a:off x="1524000" y="1919773"/>
            <a:ext cx="9144000" cy="2598040"/>
          </a:xfrm>
          <a:prstGeom prst="rect">
            <a:avLst/>
          </a:prstGeom>
          <a:noFill/>
        </p:spPr>
        <p:txBody>
          <a:bodyPr anchor="ctr" anchorCtr="0">
            <a:normAutofit/>
          </a:bodyPr>
          <a:lstStyle>
            <a:lvl1pPr algn="ctr">
              <a:lnSpc>
                <a:spcPts val="5600"/>
              </a:lnSpc>
              <a:defRPr sz="5200">
                <a:solidFill>
                  <a:schemeClr val="tx1"/>
                </a:solidFill>
              </a:defRPr>
            </a:lvl1pPr>
          </a:lstStyle>
          <a:p>
            <a:r>
              <a:rPr lang="de-DE" dirty="0"/>
              <a:t>Mastertitelformat </a:t>
            </a:r>
            <a:br>
              <a:rPr lang="de-DE" dirty="0"/>
            </a:br>
            <a:r>
              <a:rPr lang="de-DE" dirty="0"/>
              <a:t>bearbeiten</a:t>
            </a:r>
          </a:p>
        </p:txBody>
      </p:sp>
      <p:sp>
        <p:nvSpPr>
          <p:cNvPr id="4" name="Datumsplatzhalter 3">
            <a:extLst>
              <a:ext uri="{FF2B5EF4-FFF2-40B4-BE49-F238E27FC236}">
                <a16:creationId xmlns:a16="http://schemas.microsoft.com/office/drawing/2014/main" id="{CBAB5280-02DA-62D1-5780-5DBFE4D580C4}"/>
              </a:ext>
            </a:extLst>
          </p:cNvPr>
          <p:cNvSpPr>
            <a:spLocks noGrp="1"/>
          </p:cNvSpPr>
          <p:nvPr>
            <p:ph type="dt" sz="half" idx="10"/>
          </p:nvPr>
        </p:nvSpPr>
        <p:spPr>
          <a:xfrm>
            <a:off x="399892" y="6271200"/>
            <a:ext cx="2743200" cy="306873"/>
          </a:xfrm>
          <a:prstGeom prst="rect">
            <a:avLst/>
          </a:prstGeom>
        </p:spPr>
        <p:txBody>
          <a:bodyPr/>
          <a:lstStyle>
            <a:lvl1pPr algn="l">
              <a:defRPr sz="1200">
                <a:solidFill>
                  <a:schemeClr val="tx1"/>
                </a:solidFill>
              </a:defRPr>
            </a:lvl1pPr>
          </a:lstStyle>
          <a:p>
            <a:r>
              <a:rPr lang="de-AT" dirty="0"/>
              <a:t>16.08.23</a:t>
            </a:r>
            <a:endParaRPr lang="de-DE" dirty="0"/>
          </a:p>
        </p:txBody>
      </p:sp>
      <p:pic>
        <p:nvPicPr>
          <p:cNvPr id="12" name="Grafik 11">
            <a:extLst>
              <a:ext uri="{FF2B5EF4-FFF2-40B4-BE49-F238E27FC236}">
                <a16:creationId xmlns:a16="http://schemas.microsoft.com/office/drawing/2014/main" id="{455D5F3A-E0D4-F1C6-4E24-F1C02AE1826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259653" y="259451"/>
            <a:ext cx="2450789" cy="756548"/>
          </a:xfrm>
          <a:prstGeom prst="rect">
            <a:avLst/>
          </a:prstGeom>
        </p:spPr>
      </p:pic>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tx1"/>
                </a:solidFill>
              </a:defRPr>
            </a:lvl1pPr>
          </a:lstStyle>
          <a:p>
            <a:fld id="{0587C55C-8FD2-3442-83A0-B9DD0B70EC6B}" type="slidenum">
              <a:rPr lang="de-DE" smtClean="0"/>
              <a:pPr/>
              <a:t>‹Nr.›</a:t>
            </a:fld>
            <a:endParaRPr lang="de-DE" dirty="0"/>
          </a:p>
        </p:txBody>
      </p:sp>
      <p:sp>
        <p:nvSpPr>
          <p:cNvPr id="3" name="Bildplatzhalter 4">
            <a:extLst>
              <a:ext uri="{FF2B5EF4-FFF2-40B4-BE49-F238E27FC236}">
                <a16:creationId xmlns:a16="http://schemas.microsoft.com/office/drawing/2014/main" id="{C3312655-DF68-D16D-71DD-1246D05A22F1}"/>
              </a:ext>
            </a:extLst>
          </p:cNvPr>
          <p:cNvSpPr>
            <a:spLocks noGrp="1"/>
          </p:cNvSpPr>
          <p:nvPr>
            <p:ph type="pic" sz="quarter" idx="13" hasCustomPrompt="1"/>
          </p:nvPr>
        </p:nvSpPr>
        <p:spPr>
          <a:xfrm>
            <a:off x="9481557" y="259451"/>
            <a:ext cx="2450791" cy="756548"/>
          </a:xfrm>
        </p:spPr>
        <p:txBody>
          <a:bodyPr/>
          <a:lstStyle>
            <a:lvl1pPr marL="0" indent="0" algn="r">
              <a:lnSpc>
                <a:spcPct val="100000"/>
              </a:lnSpc>
              <a:buFont typeface="Arial" panose="020B0604020202020204" pitchFamily="34" charset="0"/>
              <a:buNone/>
              <a:defRPr sz="800" i="1"/>
            </a:lvl1pPr>
          </a:lstStyle>
          <a:p>
            <a:r>
              <a:rPr lang="de-DE" dirty="0"/>
              <a:t>Institutionslogo einfügen</a:t>
            </a:r>
          </a:p>
        </p:txBody>
      </p:sp>
    </p:spTree>
    <p:extLst>
      <p:ext uri="{BB962C8B-B14F-4D97-AF65-F5344CB8AC3E}">
        <p14:creationId xmlns:p14="http://schemas.microsoft.com/office/powerpoint/2010/main" val="3900546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Titelfolie">
    <p:bg>
      <p:bgPr>
        <a:solidFill>
          <a:srgbClr val="173252"/>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bg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bg1"/>
                </a:solidFill>
              </a:defRPr>
            </a:lvl1pPr>
          </a:lstStyle>
          <a:p>
            <a:fld id="{0587C55C-8FD2-3442-83A0-B9DD0B70EC6B}" type="slidenum">
              <a:rPr lang="de-DE" smtClean="0"/>
              <a:pPr/>
              <a:t>‹Nr.›</a:t>
            </a:fld>
            <a:endParaRPr lang="de-DE" dirty="0"/>
          </a:p>
        </p:txBody>
      </p:sp>
      <p:pic>
        <p:nvPicPr>
          <p:cNvPr id="3" name="Grafik 2">
            <a:extLst>
              <a:ext uri="{FF2B5EF4-FFF2-40B4-BE49-F238E27FC236}">
                <a16:creationId xmlns:a16="http://schemas.microsoft.com/office/drawing/2014/main" id="{B09694AD-0AF5-C211-AC89-DD1BD494B3FF}"/>
              </a:ext>
            </a:extLst>
          </p:cNvPr>
          <p:cNvPicPr>
            <a:picLocks noChangeAspect="1"/>
          </p:cNvPicPr>
          <p:nvPr userDrawn="1"/>
        </p:nvPicPr>
        <p:blipFill>
          <a:blip r:embed="rId2"/>
          <a:srcRect/>
          <a:stretch/>
        </p:blipFill>
        <p:spPr>
          <a:xfrm>
            <a:off x="261323" y="264608"/>
            <a:ext cx="728993" cy="750123"/>
          </a:xfrm>
          <a:prstGeom prst="rect">
            <a:avLst/>
          </a:prstGeom>
        </p:spPr>
      </p:pic>
      <p:sp>
        <p:nvSpPr>
          <p:cNvPr id="12" name="Textplatzhalter 11">
            <a:extLst>
              <a:ext uri="{FF2B5EF4-FFF2-40B4-BE49-F238E27FC236}">
                <a16:creationId xmlns:a16="http://schemas.microsoft.com/office/drawing/2014/main" id="{396D888E-5EE1-C4CF-D161-875754287142}"/>
              </a:ext>
            </a:extLst>
          </p:cNvPr>
          <p:cNvSpPr>
            <a:spLocks noGrp="1"/>
          </p:cNvSpPr>
          <p:nvPr>
            <p:ph type="body" sz="quarter" idx="13" hasCustomPrompt="1"/>
          </p:nvPr>
        </p:nvSpPr>
        <p:spPr>
          <a:xfrm>
            <a:off x="261937" y="1230500"/>
            <a:ext cx="11656435" cy="664041"/>
          </a:xfrm>
          <a:prstGeom prst="roundRect">
            <a:avLst>
              <a:gd name="adj" fmla="val 50000"/>
            </a:avLst>
          </a:prstGeom>
          <a:solidFill>
            <a:srgbClr val="E1FF01"/>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3" name="Textplatzhalter 11">
            <a:extLst>
              <a:ext uri="{FF2B5EF4-FFF2-40B4-BE49-F238E27FC236}">
                <a16:creationId xmlns:a16="http://schemas.microsoft.com/office/drawing/2014/main" id="{C43F3A57-79AF-3BFC-8AB1-D20D753C3BFC}"/>
              </a:ext>
            </a:extLst>
          </p:cNvPr>
          <p:cNvSpPr>
            <a:spLocks noGrp="1"/>
          </p:cNvSpPr>
          <p:nvPr>
            <p:ph type="body" sz="quarter" idx="14" hasCustomPrompt="1"/>
          </p:nvPr>
        </p:nvSpPr>
        <p:spPr>
          <a:xfrm>
            <a:off x="261937" y="1972778"/>
            <a:ext cx="11656435" cy="664041"/>
          </a:xfrm>
          <a:prstGeom prst="roundRect">
            <a:avLst>
              <a:gd name="adj" fmla="val 50000"/>
            </a:avLst>
          </a:prstGeom>
          <a:solidFill>
            <a:srgbClr val="E1FF01"/>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4" name="Textplatzhalter 11">
            <a:extLst>
              <a:ext uri="{FF2B5EF4-FFF2-40B4-BE49-F238E27FC236}">
                <a16:creationId xmlns:a16="http://schemas.microsoft.com/office/drawing/2014/main" id="{89AF0583-1033-59FE-198D-9CCF8C783DB6}"/>
              </a:ext>
            </a:extLst>
          </p:cNvPr>
          <p:cNvSpPr>
            <a:spLocks noGrp="1"/>
          </p:cNvSpPr>
          <p:nvPr>
            <p:ph type="body" sz="quarter" idx="15" hasCustomPrompt="1"/>
          </p:nvPr>
        </p:nvSpPr>
        <p:spPr>
          <a:xfrm>
            <a:off x="261937" y="2715056"/>
            <a:ext cx="11656435" cy="664041"/>
          </a:xfrm>
          <a:prstGeom prst="roundRect">
            <a:avLst>
              <a:gd name="adj" fmla="val 50000"/>
            </a:avLst>
          </a:prstGeom>
          <a:solidFill>
            <a:srgbClr val="E1FF01"/>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5" name="Textplatzhalter 11">
            <a:extLst>
              <a:ext uri="{FF2B5EF4-FFF2-40B4-BE49-F238E27FC236}">
                <a16:creationId xmlns:a16="http://schemas.microsoft.com/office/drawing/2014/main" id="{8B46BB86-11D1-B346-9997-7B791BE1CF8F}"/>
              </a:ext>
            </a:extLst>
          </p:cNvPr>
          <p:cNvSpPr>
            <a:spLocks noGrp="1"/>
          </p:cNvSpPr>
          <p:nvPr>
            <p:ph type="body" sz="quarter" idx="16" hasCustomPrompt="1"/>
          </p:nvPr>
        </p:nvSpPr>
        <p:spPr>
          <a:xfrm>
            <a:off x="261937" y="3457334"/>
            <a:ext cx="11656435" cy="664041"/>
          </a:xfrm>
          <a:prstGeom prst="roundRect">
            <a:avLst>
              <a:gd name="adj" fmla="val 50000"/>
            </a:avLst>
          </a:prstGeom>
          <a:solidFill>
            <a:srgbClr val="E1FF01"/>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6" name="Textplatzhalter 11">
            <a:extLst>
              <a:ext uri="{FF2B5EF4-FFF2-40B4-BE49-F238E27FC236}">
                <a16:creationId xmlns:a16="http://schemas.microsoft.com/office/drawing/2014/main" id="{307571C2-B20F-E123-E46B-60F478F20AE9}"/>
              </a:ext>
            </a:extLst>
          </p:cNvPr>
          <p:cNvSpPr>
            <a:spLocks noGrp="1"/>
          </p:cNvSpPr>
          <p:nvPr>
            <p:ph type="body" sz="quarter" idx="17" hasCustomPrompt="1"/>
          </p:nvPr>
        </p:nvSpPr>
        <p:spPr>
          <a:xfrm>
            <a:off x="261937" y="4199612"/>
            <a:ext cx="11656435" cy="664041"/>
          </a:xfrm>
          <a:prstGeom prst="roundRect">
            <a:avLst>
              <a:gd name="adj" fmla="val 50000"/>
            </a:avLst>
          </a:prstGeom>
          <a:solidFill>
            <a:srgbClr val="E1FF01"/>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7" name="Textplatzhalter 11">
            <a:extLst>
              <a:ext uri="{FF2B5EF4-FFF2-40B4-BE49-F238E27FC236}">
                <a16:creationId xmlns:a16="http://schemas.microsoft.com/office/drawing/2014/main" id="{DA2687AA-574C-C666-C73E-48CFCD5619FC}"/>
              </a:ext>
            </a:extLst>
          </p:cNvPr>
          <p:cNvSpPr>
            <a:spLocks noGrp="1"/>
          </p:cNvSpPr>
          <p:nvPr>
            <p:ph type="body" sz="quarter" idx="18" hasCustomPrompt="1"/>
          </p:nvPr>
        </p:nvSpPr>
        <p:spPr>
          <a:xfrm>
            <a:off x="261937" y="4941888"/>
            <a:ext cx="11656435" cy="664041"/>
          </a:xfrm>
          <a:prstGeom prst="roundRect">
            <a:avLst>
              <a:gd name="adj" fmla="val 50000"/>
            </a:avLst>
          </a:prstGeom>
          <a:solidFill>
            <a:srgbClr val="E1FF01"/>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2" name="Fußzeilenplatzhalter 4">
            <a:extLst>
              <a:ext uri="{FF2B5EF4-FFF2-40B4-BE49-F238E27FC236}">
                <a16:creationId xmlns:a16="http://schemas.microsoft.com/office/drawing/2014/main" id="{CD582524-807C-B53F-D4F5-B466B512F49A}"/>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bg1"/>
                </a:solidFill>
              </a:defRPr>
            </a:lvl1pPr>
          </a:lstStyle>
          <a:p>
            <a:r>
              <a:rPr lang="de-DE"/>
              <a:t>Präsentationstitel</a:t>
            </a:r>
            <a:endParaRPr lang="de-DE" dirty="0"/>
          </a:p>
        </p:txBody>
      </p:sp>
    </p:spTree>
    <p:extLst>
      <p:ext uri="{BB962C8B-B14F-4D97-AF65-F5344CB8AC3E}">
        <p14:creationId xmlns:p14="http://schemas.microsoft.com/office/powerpoint/2010/main" val="2959865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Titelfolie">
    <p:bg>
      <p:bgPr>
        <a:solidFill>
          <a:srgbClr val="173252"/>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bg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bg1"/>
                </a:solidFill>
              </a:defRPr>
            </a:lvl1pPr>
          </a:lstStyle>
          <a:p>
            <a:fld id="{0587C55C-8FD2-3442-83A0-B9DD0B70EC6B}" type="slidenum">
              <a:rPr lang="de-DE" smtClean="0"/>
              <a:pPr/>
              <a:t>‹Nr.›</a:t>
            </a:fld>
            <a:endParaRPr lang="de-DE" dirty="0"/>
          </a:p>
        </p:txBody>
      </p:sp>
      <p:sp>
        <p:nvSpPr>
          <p:cNvPr id="4" name="Titel 1">
            <a:extLst>
              <a:ext uri="{FF2B5EF4-FFF2-40B4-BE49-F238E27FC236}">
                <a16:creationId xmlns:a16="http://schemas.microsoft.com/office/drawing/2014/main" id="{18326B56-E825-4A18-B35E-11AB779EB729}"/>
              </a:ext>
            </a:extLst>
          </p:cNvPr>
          <p:cNvSpPr>
            <a:spLocks noGrp="1"/>
          </p:cNvSpPr>
          <p:nvPr>
            <p:ph type="title" hasCustomPrompt="1"/>
          </p:nvPr>
        </p:nvSpPr>
        <p:spPr>
          <a:xfrm>
            <a:off x="1357905" y="2276916"/>
            <a:ext cx="9463886" cy="1949912"/>
          </a:xfrm>
        </p:spPr>
        <p:txBody>
          <a:bodyPr/>
          <a:lstStyle>
            <a:lvl1pPr algn="ctr">
              <a:defRPr sz="3800"/>
            </a:lvl1pPr>
          </a:lstStyle>
          <a:p>
            <a:r>
              <a:rPr lang="de-DE" dirty="0"/>
              <a:t>01 Kapitelheadline</a:t>
            </a:r>
          </a:p>
        </p:txBody>
      </p:sp>
      <p:pic>
        <p:nvPicPr>
          <p:cNvPr id="2" name="Grafik 1">
            <a:extLst>
              <a:ext uri="{FF2B5EF4-FFF2-40B4-BE49-F238E27FC236}">
                <a16:creationId xmlns:a16="http://schemas.microsoft.com/office/drawing/2014/main" id="{493FF9A1-0AC0-161D-7B38-DCE81A0EDAFA}"/>
              </a:ext>
            </a:extLst>
          </p:cNvPr>
          <p:cNvPicPr>
            <a:picLocks noChangeAspect="1"/>
          </p:cNvPicPr>
          <p:nvPr userDrawn="1"/>
        </p:nvPicPr>
        <p:blipFill>
          <a:blip r:embed="rId2"/>
          <a:srcRect/>
          <a:stretch/>
        </p:blipFill>
        <p:spPr>
          <a:xfrm>
            <a:off x="261323" y="264608"/>
            <a:ext cx="728993" cy="750123"/>
          </a:xfrm>
          <a:prstGeom prst="rect">
            <a:avLst/>
          </a:prstGeom>
        </p:spPr>
      </p:pic>
      <p:sp>
        <p:nvSpPr>
          <p:cNvPr id="6" name="Fußzeilenplatzhalter 4">
            <a:extLst>
              <a:ext uri="{FF2B5EF4-FFF2-40B4-BE49-F238E27FC236}">
                <a16:creationId xmlns:a16="http://schemas.microsoft.com/office/drawing/2014/main" id="{C2DBD96F-E44D-D357-FEE7-4D66D9D46794}"/>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bg1"/>
                </a:solidFill>
              </a:defRPr>
            </a:lvl1pPr>
          </a:lstStyle>
          <a:p>
            <a:r>
              <a:rPr lang="de-DE"/>
              <a:t>Präsentationstitel</a:t>
            </a:r>
            <a:endParaRPr lang="de-DE" dirty="0"/>
          </a:p>
        </p:txBody>
      </p:sp>
    </p:spTree>
    <p:extLst>
      <p:ext uri="{BB962C8B-B14F-4D97-AF65-F5344CB8AC3E}">
        <p14:creationId xmlns:p14="http://schemas.microsoft.com/office/powerpoint/2010/main" val="2341208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 – Text">
    <p:bg>
      <p:bgPr>
        <a:solidFill>
          <a:srgbClr val="E0DBC7"/>
        </a:solidFill>
        <a:effectLst/>
      </p:bgPr>
    </p:bg>
    <p:spTree>
      <p:nvGrpSpPr>
        <p:cNvPr id="1" name=""/>
        <p:cNvGrpSpPr/>
        <p:nvPr/>
      </p:nvGrpSpPr>
      <p:grpSpPr>
        <a:xfrm>
          <a:off x="0" y="0"/>
          <a:ext cx="0" cy="0"/>
          <a:chOff x="0" y="0"/>
          <a:chExt cx="0" cy="0"/>
        </a:xfrm>
      </p:grpSpPr>
      <p:sp>
        <p:nvSpPr>
          <p:cNvPr id="16" name="Bildplatzhalter 14">
            <a:extLst>
              <a:ext uri="{FF2B5EF4-FFF2-40B4-BE49-F238E27FC236}">
                <a16:creationId xmlns:a16="http://schemas.microsoft.com/office/drawing/2014/main" id="{8791D81B-A7E6-6917-6079-7B4C9541DF45}"/>
              </a:ext>
            </a:extLst>
          </p:cNvPr>
          <p:cNvSpPr>
            <a:spLocks noGrp="1"/>
          </p:cNvSpPr>
          <p:nvPr>
            <p:ph type="pic" sz="quarter" idx="14" hasCustomPrompt="1"/>
          </p:nvPr>
        </p:nvSpPr>
        <p:spPr>
          <a:xfrm>
            <a:off x="273627" y="1296021"/>
            <a:ext cx="6797315" cy="4664075"/>
          </a:xfrm>
          <a:prstGeom prst="roundRect">
            <a:avLst>
              <a:gd name="adj" fmla="val 2568"/>
            </a:avLst>
          </a:prstGeom>
          <a:solidFill>
            <a:schemeClr val="bg2">
              <a:lumMod val="75000"/>
            </a:schemeClr>
          </a:solidFill>
        </p:spPr>
        <p:txBody>
          <a:bodyPr>
            <a:normAutofit/>
          </a:bodyPr>
          <a:lstStyle>
            <a:lvl1pPr marL="0" indent="0">
              <a:buFontTx/>
              <a:buNone/>
              <a:defRPr sz="1100" i="1">
                <a:latin typeface="+mn-lt"/>
              </a:defRPr>
            </a:lvl1pPr>
          </a:lstStyle>
          <a:p>
            <a:r>
              <a:rPr lang="de-DE" dirty="0"/>
              <a:t>Bild einfügen</a:t>
            </a:r>
          </a:p>
        </p:txBody>
      </p:sp>
      <p:sp>
        <p:nvSpPr>
          <p:cNvPr id="24" name="Foliennummernplatzhalter 23">
            <a:extLst>
              <a:ext uri="{FF2B5EF4-FFF2-40B4-BE49-F238E27FC236}">
                <a16:creationId xmlns:a16="http://schemas.microsoft.com/office/drawing/2014/main" id="{35997003-22AB-60AA-F474-B57AEF5DCE7F}"/>
              </a:ext>
            </a:extLst>
          </p:cNvPr>
          <p:cNvSpPr>
            <a:spLocks noGrp="1"/>
          </p:cNvSpPr>
          <p:nvPr>
            <p:ph type="sldNum" sz="quarter" idx="17"/>
          </p:nvPr>
        </p:nvSpPr>
        <p:spPr/>
        <p:txBody>
          <a:bodyPr/>
          <a:lstStyle/>
          <a:p>
            <a:fld id="{0587C55C-8FD2-3442-83A0-B9DD0B70EC6B}" type="slidenum">
              <a:rPr lang="de-DE" smtClean="0"/>
              <a:pPr/>
              <a:t>‹Nr.›</a:t>
            </a:fld>
            <a:endParaRPr lang="de-DE" dirty="0"/>
          </a:p>
        </p:txBody>
      </p:sp>
      <p:sp>
        <p:nvSpPr>
          <p:cNvPr id="26" name="Titel 25">
            <a:extLst>
              <a:ext uri="{FF2B5EF4-FFF2-40B4-BE49-F238E27FC236}">
                <a16:creationId xmlns:a16="http://schemas.microsoft.com/office/drawing/2014/main" id="{CC2AB991-2D49-5A07-74A3-8826C68B7D2B}"/>
              </a:ext>
            </a:extLst>
          </p:cNvPr>
          <p:cNvSpPr>
            <a:spLocks noGrp="1"/>
          </p:cNvSpPr>
          <p:nvPr>
            <p:ph type="title"/>
          </p:nvPr>
        </p:nvSpPr>
        <p:spPr/>
        <p:txBody>
          <a:bodyPr lIns="180000"/>
          <a:lstStyle/>
          <a:p>
            <a:r>
              <a:rPr lang="de-DE"/>
              <a:t>Mastertitelformat bearbeiten</a:t>
            </a:r>
            <a:endParaRPr lang="de-DE" dirty="0"/>
          </a:p>
        </p:txBody>
      </p:sp>
      <p:sp>
        <p:nvSpPr>
          <p:cNvPr id="8" name="Fußzeilenplatzhalter 4">
            <a:extLst>
              <a:ext uri="{FF2B5EF4-FFF2-40B4-BE49-F238E27FC236}">
                <a16:creationId xmlns:a16="http://schemas.microsoft.com/office/drawing/2014/main" id="{67F3142B-1F72-FF6B-8493-4996D651F61B}"/>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tx1"/>
                </a:solidFill>
              </a:defRPr>
            </a:lvl1pPr>
          </a:lstStyle>
          <a:p>
            <a:r>
              <a:rPr lang="de-DE" dirty="0"/>
              <a:t>Präsentationstitel</a:t>
            </a:r>
          </a:p>
        </p:txBody>
      </p:sp>
      <p:sp>
        <p:nvSpPr>
          <p:cNvPr id="3" name="Textplatzhalter 9">
            <a:extLst>
              <a:ext uri="{FF2B5EF4-FFF2-40B4-BE49-F238E27FC236}">
                <a16:creationId xmlns:a16="http://schemas.microsoft.com/office/drawing/2014/main" id="{A40AAFEA-B3F4-84B1-DA6F-FC07603DA1C3}"/>
              </a:ext>
            </a:extLst>
          </p:cNvPr>
          <p:cNvSpPr>
            <a:spLocks noGrp="1"/>
          </p:cNvSpPr>
          <p:nvPr>
            <p:ph type="body" sz="quarter" idx="19" hasCustomPrompt="1"/>
          </p:nvPr>
        </p:nvSpPr>
        <p:spPr>
          <a:xfrm>
            <a:off x="273600" y="5971972"/>
            <a:ext cx="6797675" cy="186006"/>
          </a:xfrm>
          <a:prstGeom prst="roundRect">
            <a:avLst>
              <a:gd name="adj" fmla="val 2022"/>
            </a:avLst>
          </a:prstGeom>
        </p:spPr>
        <p:txBody>
          <a:bodyPr lIns="0" tIns="0" rIns="0" bIns="0" anchor="ctr">
            <a:noAutofit/>
          </a:bodyPr>
          <a:lstStyle>
            <a:lvl1pPr marL="0" indent="0">
              <a:lnSpc>
                <a:spcPct val="100000"/>
              </a:lnSpc>
              <a:buFontTx/>
              <a:buNone/>
              <a:defRPr sz="600">
                <a:solidFill>
                  <a:schemeClr val="bg2">
                    <a:lumMod val="75000"/>
                  </a:schemeClr>
                </a:solidFill>
              </a:defRPr>
            </a:lvl1pPr>
          </a:lstStyle>
          <a:p>
            <a:pPr lvl="0"/>
            <a:r>
              <a:rPr lang="de-DE" dirty="0"/>
              <a:t>Copyright</a:t>
            </a:r>
          </a:p>
        </p:txBody>
      </p:sp>
      <p:sp>
        <p:nvSpPr>
          <p:cNvPr id="5" name="Textplatzhalter 13">
            <a:extLst>
              <a:ext uri="{FF2B5EF4-FFF2-40B4-BE49-F238E27FC236}">
                <a16:creationId xmlns:a16="http://schemas.microsoft.com/office/drawing/2014/main" id="{D42B3CA2-6082-D9BC-0374-F203726D36E5}"/>
              </a:ext>
            </a:extLst>
          </p:cNvPr>
          <p:cNvSpPr>
            <a:spLocks noGrp="1"/>
          </p:cNvSpPr>
          <p:nvPr>
            <p:ph type="body" sz="quarter" idx="20"/>
          </p:nvPr>
        </p:nvSpPr>
        <p:spPr>
          <a:xfrm>
            <a:off x="7208322" y="1295400"/>
            <a:ext cx="4710627" cy="4664075"/>
          </a:xfrm>
          <a:prstGeom prst="roundRect">
            <a:avLst>
              <a:gd name="adj" fmla="val 2022"/>
            </a:avLst>
          </a:prstGeom>
        </p:spPr>
        <p:txBody>
          <a:bodyPr/>
          <a:lstStyle/>
          <a:p>
            <a:pPr lvl="0"/>
            <a:r>
              <a:rPr lang="de-DE" dirty="0"/>
              <a:t>Mastertextformat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1272114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Großes Bild">
    <p:spTree>
      <p:nvGrpSpPr>
        <p:cNvPr id="1" name=""/>
        <p:cNvGrpSpPr/>
        <p:nvPr/>
      </p:nvGrpSpPr>
      <p:grpSpPr>
        <a:xfrm>
          <a:off x="0" y="0"/>
          <a:ext cx="0" cy="0"/>
          <a:chOff x="0" y="0"/>
          <a:chExt cx="0" cy="0"/>
        </a:xfrm>
      </p:grpSpPr>
      <p:sp>
        <p:nvSpPr>
          <p:cNvPr id="10" name="Bildplatzhalter 14">
            <a:extLst>
              <a:ext uri="{FF2B5EF4-FFF2-40B4-BE49-F238E27FC236}">
                <a16:creationId xmlns:a16="http://schemas.microsoft.com/office/drawing/2014/main" id="{DB2DD147-867A-C34A-2E6F-0F78F9AB1F7D}"/>
              </a:ext>
            </a:extLst>
          </p:cNvPr>
          <p:cNvSpPr>
            <a:spLocks noGrp="1"/>
          </p:cNvSpPr>
          <p:nvPr>
            <p:ph type="pic" sz="quarter" idx="14" hasCustomPrompt="1"/>
          </p:nvPr>
        </p:nvSpPr>
        <p:spPr>
          <a:xfrm>
            <a:off x="273627" y="1201567"/>
            <a:ext cx="11697334" cy="5376506"/>
          </a:xfrm>
          <a:prstGeom prst="roundRect">
            <a:avLst>
              <a:gd name="adj" fmla="val 2568"/>
            </a:avLst>
          </a:prstGeom>
          <a:solidFill>
            <a:schemeClr val="bg2">
              <a:lumMod val="75000"/>
            </a:schemeClr>
          </a:solidFill>
        </p:spPr>
        <p:txBody>
          <a:bodyPr>
            <a:normAutofit/>
          </a:bodyPr>
          <a:lstStyle>
            <a:lvl1pPr marL="0" indent="0">
              <a:buFontTx/>
              <a:buNone/>
              <a:defRPr sz="1100" i="1">
                <a:latin typeface="+mn-lt"/>
              </a:defRPr>
            </a:lvl1pPr>
          </a:lstStyle>
          <a:p>
            <a:r>
              <a:rPr lang="de-DE" dirty="0"/>
              <a:t>Bild einfügen</a:t>
            </a:r>
          </a:p>
        </p:txBody>
      </p:sp>
      <p:sp>
        <p:nvSpPr>
          <p:cNvPr id="9" name="Titel 8">
            <a:extLst>
              <a:ext uri="{FF2B5EF4-FFF2-40B4-BE49-F238E27FC236}">
                <a16:creationId xmlns:a16="http://schemas.microsoft.com/office/drawing/2014/main" id="{2DC4D12C-1CC8-726C-7AED-1E812FF8DA8D}"/>
              </a:ext>
            </a:extLst>
          </p:cNvPr>
          <p:cNvSpPr>
            <a:spLocks noGrp="1"/>
          </p:cNvSpPr>
          <p:nvPr>
            <p:ph type="title"/>
          </p:nvPr>
        </p:nvSpPr>
        <p:spPr/>
        <p:txBody>
          <a:bodyPr/>
          <a:lstStyle/>
          <a:p>
            <a:r>
              <a:rPr lang="de-DE"/>
              <a:t>Mastertitelformat bearbeiten</a:t>
            </a:r>
          </a:p>
        </p:txBody>
      </p:sp>
      <p:pic>
        <p:nvPicPr>
          <p:cNvPr id="2" name="Grafik 1">
            <a:extLst>
              <a:ext uri="{FF2B5EF4-FFF2-40B4-BE49-F238E27FC236}">
                <a16:creationId xmlns:a16="http://schemas.microsoft.com/office/drawing/2014/main" id="{438C2A13-1485-D490-E3A4-96F814388924}"/>
              </a:ext>
            </a:extLst>
          </p:cNvPr>
          <p:cNvPicPr>
            <a:picLocks noChangeAspect="1"/>
          </p:cNvPicPr>
          <p:nvPr userDrawn="1"/>
        </p:nvPicPr>
        <p:blipFill>
          <a:blip r:embed="rId2"/>
          <a:srcRect/>
          <a:stretch/>
        </p:blipFill>
        <p:spPr>
          <a:xfrm>
            <a:off x="261323" y="264608"/>
            <a:ext cx="728993" cy="750124"/>
          </a:xfrm>
          <a:prstGeom prst="rect">
            <a:avLst/>
          </a:prstGeom>
        </p:spPr>
      </p:pic>
      <p:sp>
        <p:nvSpPr>
          <p:cNvPr id="4" name="Textplatzhalter 9">
            <a:extLst>
              <a:ext uri="{FF2B5EF4-FFF2-40B4-BE49-F238E27FC236}">
                <a16:creationId xmlns:a16="http://schemas.microsoft.com/office/drawing/2014/main" id="{35843DED-0F2E-265C-84FB-9154B122FC33}"/>
              </a:ext>
            </a:extLst>
          </p:cNvPr>
          <p:cNvSpPr>
            <a:spLocks noGrp="1"/>
          </p:cNvSpPr>
          <p:nvPr>
            <p:ph type="body" sz="quarter" idx="18" hasCustomPrompt="1"/>
          </p:nvPr>
        </p:nvSpPr>
        <p:spPr>
          <a:xfrm>
            <a:off x="273050" y="6593392"/>
            <a:ext cx="6797675" cy="186006"/>
          </a:xfrm>
          <a:prstGeom prst="roundRect">
            <a:avLst>
              <a:gd name="adj" fmla="val 2022"/>
            </a:avLst>
          </a:prstGeom>
        </p:spPr>
        <p:txBody>
          <a:bodyPr lIns="0" tIns="0" rIns="0" bIns="0" anchor="ctr">
            <a:noAutofit/>
          </a:bodyPr>
          <a:lstStyle>
            <a:lvl1pPr marL="0" indent="0">
              <a:lnSpc>
                <a:spcPct val="100000"/>
              </a:lnSpc>
              <a:buFontTx/>
              <a:buNone/>
              <a:defRPr sz="600">
                <a:solidFill>
                  <a:schemeClr val="bg2">
                    <a:lumMod val="75000"/>
                  </a:schemeClr>
                </a:solidFill>
              </a:defRPr>
            </a:lvl1pPr>
          </a:lstStyle>
          <a:p>
            <a:pPr lvl="0"/>
            <a:r>
              <a:rPr lang="de-DE" dirty="0"/>
              <a:t>Copyright</a:t>
            </a:r>
          </a:p>
        </p:txBody>
      </p:sp>
    </p:spTree>
    <p:extLst>
      <p:ext uri="{BB962C8B-B14F-4D97-AF65-F5344CB8AC3E}">
        <p14:creationId xmlns:p14="http://schemas.microsoft.com/office/powerpoint/2010/main" val="3814918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EB9A4C71-0A0C-993D-5EA8-9293C4E318DA}"/>
              </a:ext>
            </a:extLst>
          </p:cNvPr>
          <p:cNvSpPr>
            <a:spLocks noGrp="1"/>
          </p:cNvSpPr>
          <p:nvPr>
            <p:ph type="sldNum" sz="quarter" idx="12"/>
          </p:nvPr>
        </p:nvSpPr>
        <p:spPr/>
        <p:txBody>
          <a:bodyPr/>
          <a:lstStyle/>
          <a:p>
            <a:fld id="{0587C55C-8FD2-3442-83A0-B9DD0B70EC6B}" type="slidenum">
              <a:rPr lang="de-DE" smtClean="0"/>
              <a:t>‹Nr.›</a:t>
            </a:fld>
            <a:endParaRPr lang="de-DE"/>
          </a:p>
        </p:txBody>
      </p:sp>
      <p:sp>
        <p:nvSpPr>
          <p:cNvPr id="3" name="Titel 2">
            <a:extLst>
              <a:ext uri="{FF2B5EF4-FFF2-40B4-BE49-F238E27FC236}">
                <a16:creationId xmlns:a16="http://schemas.microsoft.com/office/drawing/2014/main" id="{AE6EC7B4-E75B-DEA5-73BC-C7542A67639D}"/>
              </a:ext>
            </a:extLst>
          </p:cNvPr>
          <p:cNvSpPr>
            <a:spLocks noGrp="1"/>
          </p:cNvSpPr>
          <p:nvPr>
            <p:ph type="title"/>
          </p:nvPr>
        </p:nvSpPr>
        <p:spPr/>
        <p:txBody>
          <a:bodyPr/>
          <a:lstStyle/>
          <a:p>
            <a:r>
              <a:rPr lang="de-DE"/>
              <a:t>Mastertitelformat bearbeiten</a:t>
            </a:r>
          </a:p>
        </p:txBody>
      </p:sp>
      <p:sp>
        <p:nvSpPr>
          <p:cNvPr id="5" name="Fußzeilenplatzhalter 4">
            <a:extLst>
              <a:ext uri="{FF2B5EF4-FFF2-40B4-BE49-F238E27FC236}">
                <a16:creationId xmlns:a16="http://schemas.microsoft.com/office/drawing/2014/main" id="{2E7B741E-75E2-ED26-801D-58B427689671}"/>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tx1"/>
                </a:solidFill>
              </a:defRPr>
            </a:lvl1pPr>
          </a:lstStyle>
          <a:p>
            <a:r>
              <a:rPr lang="de-DE" dirty="0"/>
              <a:t>Präsentationstitel</a:t>
            </a:r>
          </a:p>
        </p:txBody>
      </p:sp>
      <p:sp>
        <p:nvSpPr>
          <p:cNvPr id="2" name="Textplatzhalter 7">
            <a:extLst>
              <a:ext uri="{FF2B5EF4-FFF2-40B4-BE49-F238E27FC236}">
                <a16:creationId xmlns:a16="http://schemas.microsoft.com/office/drawing/2014/main" id="{84C41D26-69F1-AA58-49CF-0647F535D28E}"/>
              </a:ext>
            </a:extLst>
          </p:cNvPr>
          <p:cNvSpPr>
            <a:spLocks noGrp="1"/>
          </p:cNvSpPr>
          <p:nvPr>
            <p:ph type="body" sz="quarter" idx="14"/>
          </p:nvPr>
        </p:nvSpPr>
        <p:spPr>
          <a:xfrm>
            <a:off x="1242467" y="1295400"/>
            <a:ext cx="10676484" cy="4664075"/>
          </a:xfrm>
          <a:prstGeom prst="roundRect">
            <a:avLst>
              <a:gd name="adj" fmla="val 2022"/>
            </a:avLst>
          </a:prstGeom>
        </p:spPr>
        <p:txBody>
          <a:bodyPr/>
          <a:lstStyle/>
          <a:p>
            <a:pPr lvl="0"/>
            <a:r>
              <a:rPr lang="de-DE" dirty="0"/>
              <a:t>Mastertextformat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2020259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folie">
    <p:bg>
      <p:bgPr>
        <a:solidFill>
          <a:srgbClr val="8FF5DF"/>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4" name="Datumsplatzhalter 3">
            <a:extLst>
              <a:ext uri="{FF2B5EF4-FFF2-40B4-BE49-F238E27FC236}">
                <a16:creationId xmlns:a16="http://schemas.microsoft.com/office/drawing/2014/main" id="{CBAB5280-02DA-62D1-5780-5DBFE4D580C4}"/>
              </a:ext>
            </a:extLst>
          </p:cNvPr>
          <p:cNvSpPr>
            <a:spLocks noGrp="1"/>
          </p:cNvSpPr>
          <p:nvPr>
            <p:ph type="dt" sz="half" idx="10"/>
          </p:nvPr>
        </p:nvSpPr>
        <p:spPr>
          <a:xfrm>
            <a:off x="399892" y="6271200"/>
            <a:ext cx="2743200" cy="306873"/>
          </a:xfrm>
          <a:prstGeom prst="rect">
            <a:avLst/>
          </a:prstGeom>
        </p:spPr>
        <p:txBody>
          <a:bodyPr/>
          <a:lstStyle>
            <a:lvl1pPr algn="l">
              <a:defRPr sz="1200">
                <a:solidFill>
                  <a:schemeClr val="tx1"/>
                </a:solidFill>
              </a:defRPr>
            </a:lvl1pPr>
          </a:lstStyle>
          <a:p>
            <a:r>
              <a:rPr lang="de-AT" dirty="0"/>
              <a:t>16.08.23</a:t>
            </a:r>
            <a:endParaRPr lang="de-DE" dirty="0"/>
          </a:p>
        </p:txBody>
      </p:sp>
      <p:pic>
        <p:nvPicPr>
          <p:cNvPr id="12" name="Grafik 11">
            <a:extLst>
              <a:ext uri="{FF2B5EF4-FFF2-40B4-BE49-F238E27FC236}">
                <a16:creationId xmlns:a16="http://schemas.microsoft.com/office/drawing/2014/main" id="{455D5F3A-E0D4-F1C6-4E24-F1C02AE1826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259653" y="259451"/>
            <a:ext cx="2450789" cy="756548"/>
          </a:xfrm>
          <a:prstGeom prst="rect">
            <a:avLst/>
          </a:prstGeom>
        </p:spPr>
      </p:pic>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tx1"/>
                </a:solidFill>
              </a:defRPr>
            </a:lvl1pPr>
          </a:lstStyle>
          <a:p>
            <a:fld id="{0587C55C-8FD2-3442-83A0-B9DD0B70EC6B}" type="slidenum">
              <a:rPr lang="de-DE" smtClean="0"/>
              <a:pPr/>
              <a:t>‹Nr.›</a:t>
            </a:fld>
            <a:endParaRPr lang="de-DE" dirty="0"/>
          </a:p>
        </p:txBody>
      </p:sp>
      <p:sp>
        <p:nvSpPr>
          <p:cNvPr id="3" name="Bildplatzhalter 4">
            <a:extLst>
              <a:ext uri="{FF2B5EF4-FFF2-40B4-BE49-F238E27FC236}">
                <a16:creationId xmlns:a16="http://schemas.microsoft.com/office/drawing/2014/main" id="{C3312655-DF68-D16D-71DD-1246D05A22F1}"/>
              </a:ext>
            </a:extLst>
          </p:cNvPr>
          <p:cNvSpPr>
            <a:spLocks noGrp="1"/>
          </p:cNvSpPr>
          <p:nvPr>
            <p:ph type="pic" sz="quarter" idx="13" hasCustomPrompt="1"/>
          </p:nvPr>
        </p:nvSpPr>
        <p:spPr>
          <a:xfrm>
            <a:off x="9481557" y="259451"/>
            <a:ext cx="2450791" cy="756548"/>
          </a:xfrm>
        </p:spPr>
        <p:txBody>
          <a:bodyPr/>
          <a:lstStyle>
            <a:lvl1pPr marL="0" indent="0" algn="r">
              <a:lnSpc>
                <a:spcPct val="100000"/>
              </a:lnSpc>
              <a:buFont typeface="Arial" panose="020B0604020202020204" pitchFamily="34" charset="0"/>
              <a:buNone/>
              <a:defRPr sz="800" i="1"/>
            </a:lvl1pPr>
          </a:lstStyle>
          <a:p>
            <a:r>
              <a:rPr lang="de-DE" dirty="0"/>
              <a:t>Institutionslogo einfügen</a:t>
            </a:r>
          </a:p>
        </p:txBody>
      </p:sp>
      <p:sp>
        <p:nvSpPr>
          <p:cNvPr id="5" name="Bildplatzhalter 14">
            <a:extLst>
              <a:ext uri="{FF2B5EF4-FFF2-40B4-BE49-F238E27FC236}">
                <a16:creationId xmlns:a16="http://schemas.microsoft.com/office/drawing/2014/main" id="{5FFBFC82-01B5-660B-3F20-3109E8BCE795}"/>
              </a:ext>
            </a:extLst>
          </p:cNvPr>
          <p:cNvSpPr>
            <a:spLocks noGrp="1"/>
          </p:cNvSpPr>
          <p:nvPr>
            <p:ph type="pic" sz="quarter" idx="14" hasCustomPrompt="1"/>
          </p:nvPr>
        </p:nvSpPr>
        <p:spPr>
          <a:xfrm>
            <a:off x="273626" y="1401289"/>
            <a:ext cx="5764977" cy="4298868"/>
          </a:xfrm>
          <a:prstGeom prst="roundRect">
            <a:avLst>
              <a:gd name="adj" fmla="val 2568"/>
            </a:avLst>
          </a:prstGeom>
          <a:solidFill>
            <a:schemeClr val="bg2">
              <a:lumMod val="75000"/>
            </a:schemeClr>
          </a:solidFill>
        </p:spPr>
        <p:txBody>
          <a:bodyPr>
            <a:normAutofit/>
          </a:bodyPr>
          <a:lstStyle>
            <a:lvl1pPr marL="0" indent="0">
              <a:buFontTx/>
              <a:buNone/>
              <a:defRPr sz="1100" i="1">
                <a:latin typeface="+mn-lt"/>
              </a:defRPr>
            </a:lvl1pPr>
          </a:lstStyle>
          <a:p>
            <a:r>
              <a:rPr lang="de-DE" dirty="0"/>
              <a:t>Bild einfügen</a:t>
            </a:r>
          </a:p>
        </p:txBody>
      </p:sp>
      <p:sp>
        <p:nvSpPr>
          <p:cNvPr id="6" name="Titel 1">
            <a:extLst>
              <a:ext uri="{FF2B5EF4-FFF2-40B4-BE49-F238E27FC236}">
                <a16:creationId xmlns:a16="http://schemas.microsoft.com/office/drawing/2014/main" id="{AF08AEE9-A761-660C-6F45-6F95B9D1CEC3}"/>
              </a:ext>
            </a:extLst>
          </p:cNvPr>
          <p:cNvSpPr>
            <a:spLocks noGrp="1"/>
          </p:cNvSpPr>
          <p:nvPr>
            <p:ph type="ctrTitle" hasCustomPrompt="1"/>
          </p:nvPr>
        </p:nvSpPr>
        <p:spPr>
          <a:xfrm>
            <a:off x="6153400" y="1395351"/>
            <a:ext cx="5682652" cy="4298868"/>
          </a:xfrm>
          <a:prstGeom prst="rect">
            <a:avLst/>
          </a:prstGeom>
          <a:noFill/>
        </p:spPr>
        <p:txBody>
          <a:bodyPr bIns="360000" anchor="ctr" anchorCtr="0">
            <a:normAutofit/>
          </a:bodyPr>
          <a:lstStyle>
            <a:lvl1pPr algn="ctr">
              <a:lnSpc>
                <a:spcPct val="100000"/>
              </a:lnSpc>
              <a:defRPr sz="4400">
                <a:solidFill>
                  <a:schemeClr val="tx1"/>
                </a:solidFill>
              </a:defRPr>
            </a:lvl1pPr>
          </a:lstStyle>
          <a:p>
            <a:r>
              <a:rPr lang="de-DE" dirty="0"/>
              <a:t>Vortragstitel </a:t>
            </a:r>
            <a:br>
              <a:rPr lang="de-DE" dirty="0"/>
            </a:br>
            <a:r>
              <a:rPr lang="de-DE" dirty="0"/>
              <a:t>bearbeiten</a:t>
            </a:r>
          </a:p>
        </p:txBody>
      </p:sp>
    </p:spTree>
    <p:extLst>
      <p:ext uri="{BB962C8B-B14F-4D97-AF65-F5344CB8AC3E}">
        <p14:creationId xmlns:p14="http://schemas.microsoft.com/office/powerpoint/2010/main" val="1370440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elfolie">
    <p:bg>
      <p:bgPr>
        <a:solidFill>
          <a:srgbClr val="173252"/>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bg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bg1"/>
                </a:solidFill>
              </a:defRPr>
            </a:lvl1pPr>
          </a:lstStyle>
          <a:p>
            <a:fld id="{0587C55C-8FD2-3442-83A0-B9DD0B70EC6B}" type="slidenum">
              <a:rPr lang="de-DE" smtClean="0"/>
              <a:pPr/>
              <a:t>‹Nr.›</a:t>
            </a:fld>
            <a:endParaRPr lang="de-DE" dirty="0"/>
          </a:p>
        </p:txBody>
      </p:sp>
      <p:pic>
        <p:nvPicPr>
          <p:cNvPr id="3" name="Grafik 2">
            <a:extLst>
              <a:ext uri="{FF2B5EF4-FFF2-40B4-BE49-F238E27FC236}">
                <a16:creationId xmlns:a16="http://schemas.microsoft.com/office/drawing/2014/main" id="{B09694AD-0AF5-C211-AC89-DD1BD494B3FF}"/>
              </a:ext>
            </a:extLst>
          </p:cNvPr>
          <p:cNvPicPr>
            <a:picLocks noChangeAspect="1"/>
          </p:cNvPicPr>
          <p:nvPr userDrawn="1"/>
        </p:nvPicPr>
        <p:blipFill>
          <a:blip r:embed="rId2"/>
          <a:srcRect/>
          <a:stretch/>
        </p:blipFill>
        <p:spPr>
          <a:xfrm>
            <a:off x="261323" y="264608"/>
            <a:ext cx="728993" cy="750124"/>
          </a:xfrm>
          <a:prstGeom prst="rect">
            <a:avLst/>
          </a:prstGeom>
        </p:spPr>
      </p:pic>
      <p:sp>
        <p:nvSpPr>
          <p:cNvPr id="12" name="Textplatzhalter 11">
            <a:extLst>
              <a:ext uri="{FF2B5EF4-FFF2-40B4-BE49-F238E27FC236}">
                <a16:creationId xmlns:a16="http://schemas.microsoft.com/office/drawing/2014/main" id="{396D888E-5EE1-C4CF-D161-875754287142}"/>
              </a:ext>
            </a:extLst>
          </p:cNvPr>
          <p:cNvSpPr>
            <a:spLocks noGrp="1"/>
          </p:cNvSpPr>
          <p:nvPr>
            <p:ph type="body" sz="quarter" idx="13" hasCustomPrompt="1"/>
          </p:nvPr>
        </p:nvSpPr>
        <p:spPr>
          <a:xfrm>
            <a:off x="261937" y="1230500"/>
            <a:ext cx="11656435" cy="664041"/>
          </a:xfrm>
          <a:prstGeom prst="roundRect">
            <a:avLst>
              <a:gd name="adj" fmla="val 50000"/>
            </a:avLst>
          </a:prstGeom>
          <a:solidFill>
            <a:srgbClr val="8FF5DF"/>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3" name="Textplatzhalter 11">
            <a:extLst>
              <a:ext uri="{FF2B5EF4-FFF2-40B4-BE49-F238E27FC236}">
                <a16:creationId xmlns:a16="http://schemas.microsoft.com/office/drawing/2014/main" id="{C43F3A57-79AF-3BFC-8AB1-D20D753C3BFC}"/>
              </a:ext>
            </a:extLst>
          </p:cNvPr>
          <p:cNvSpPr>
            <a:spLocks noGrp="1"/>
          </p:cNvSpPr>
          <p:nvPr>
            <p:ph type="body" sz="quarter" idx="14" hasCustomPrompt="1"/>
          </p:nvPr>
        </p:nvSpPr>
        <p:spPr>
          <a:xfrm>
            <a:off x="261937" y="1972778"/>
            <a:ext cx="11656435" cy="664041"/>
          </a:xfrm>
          <a:prstGeom prst="roundRect">
            <a:avLst>
              <a:gd name="adj" fmla="val 50000"/>
            </a:avLst>
          </a:prstGeom>
          <a:solidFill>
            <a:srgbClr val="8FF5DF"/>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4" name="Textplatzhalter 11">
            <a:extLst>
              <a:ext uri="{FF2B5EF4-FFF2-40B4-BE49-F238E27FC236}">
                <a16:creationId xmlns:a16="http://schemas.microsoft.com/office/drawing/2014/main" id="{89AF0583-1033-59FE-198D-9CCF8C783DB6}"/>
              </a:ext>
            </a:extLst>
          </p:cNvPr>
          <p:cNvSpPr>
            <a:spLocks noGrp="1"/>
          </p:cNvSpPr>
          <p:nvPr>
            <p:ph type="body" sz="quarter" idx="15" hasCustomPrompt="1"/>
          </p:nvPr>
        </p:nvSpPr>
        <p:spPr>
          <a:xfrm>
            <a:off x="261937" y="2715056"/>
            <a:ext cx="11656435" cy="664041"/>
          </a:xfrm>
          <a:prstGeom prst="roundRect">
            <a:avLst>
              <a:gd name="adj" fmla="val 50000"/>
            </a:avLst>
          </a:prstGeom>
          <a:solidFill>
            <a:srgbClr val="8FF5DF"/>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5" name="Textplatzhalter 11">
            <a:extLst>
              <a:ext uri="{FF2B5EF4-FFF2-40B4-BE49-F238E27FC236}">
                <a16:creationId xmlns:a16="http://schemas.microsoft.com/office/drawing/2014/main" id="{8B46BB86-11D1-B346-9997-7B791BE1CF8F}"/>
              </a:ext>
            </a:extLst>
          </p:cNvPr>
          <p:cNvSpPr>
            <a:spLocks noGrp="1"/>
          </p:cNvSpPr>
          <p:nvPr>
            <p:ph type="body" sz="quarter" idx="16" hasCustomPrompt="1"/>
          </p:nvPr>
        </p:nvSpPr>
        <p:spPr>
          <a:xfrm>
            <a:off x="261937" y="3457334"/>
            <a:ext cx="11656435" cy="664041"/>
          </a:xfrm>
          <a:prstGeom prst="roundRect">
            <a:avLst>
              <a:gd name="adj" fmla="val 50000"/>
            </a:avLst>
          </a:prstGeom>
          <a:solidFill>
            <a:srgbClr val="8FF5DF"/>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6" name="Textplatzhalter 11">
            <a:extLst>
              <a:ext uri="{FF2B5EF4-FFF2-40B4-BE49-F238E27FC236}">
                <a16:creationId xmlns:a16="http://schemas.microsoft.com/office/drawing/2014/main" id="{307571C2-B20F-E123-E46B-60F478F20AE9}"/>
              </a:ext>
            </a:extLst>
          </p:cNvPr>
          <p:cNvSpPr>
            <a:spLocks noGrp="1"/>
          </p:cNvSpPr>
          <p:nvPr>
            <p:ph type="body" sz="quarter" idx="17" hasCustomPrompt="1"/>
          </p:nvPr>
        </p:nvSpPr>
        <p:spPr>
          <a:xfrm>
            <a:off x="261937" y="4199612"/>
            <a:ext cx="11656435" cy="664041"/>
          </a:xfrm>
          <a:prstGeom prst="roundRect">
            <a:avLst>
              <a:gd name="adj" fmla="val 50000"/>
            </a:avLst>
          </a:prstGeom>
          <a:solidFill>
            <a:srgbClr val="8FF5DF"/>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7" name="Textplatzhalter 11">
            <a:extLst>
              <a:ext uri="{FF2B5EF4-FFF2-40B4-BE49-F238E27FC236}">
                <a16:creationId xmlns:a16="http://schemas.microsoft.com/office/drawing/2014/main" id="{DA2687AA-574C-C666-C73E-48CFCD5619FC}"/>
              </a:ext>
            </a:extLst>
          </p:cNvPr>
          <p:cNvSpPr>
            <a:spLocks noGrp="1"/>
          </p:cNvSpPr>
          <p:nvPr>
            <p:ph type="body" sz="quarter" idx="18" hasCustomPrompt="1"/>
          </p:nvPr>
        </p:nvSpPr>
        <p:spPr>
          <a:xfrm>
            <a:off x="261937" y="4941888"/>
            <a:ext cx="11656435" cy="664041"/>
          </a:xfrm>
          <a:prstGeom prst="roundRect">
            <a:avLst>
              <a:gd name="adj" fmla="val 50000"/>
            </a:avLst>
          </a:prstGeom>
          <a:solidFill>
            <a:srgbClr val="8FF5DF"/>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2" name="Fußzeilenplatzhalter 4">
            <a:extLst>
              <a:ext uri="{FF2B5EF4-FFF2-40B4-BE49-F238E27FC236}">
                <a16:creationId xmlns:a16="http://schemas.microsoft.com/office/drawing/2014/main" id="{CD582524-807C-B53F-D4F5-B466B512F49A}"/>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bg1"/>
                </a:solidFill>
              </a:defRPr>
            </a:lvl1pPr>
          </a:lstStyle>
          <a:p>
            <a:r>
              <a:rPr lang="de-DE"/>
              <a:t>Präsentationstitel</a:t>
            </a:r>
            <a:endParaRPr lang="de-DE" dirty="0"/>
          </a:p>
        </p:txBody>
      </p:sp>
    </p:spTree>
    <p:extLst>
      <p:ext uri="{BB962C8B-B14F-4D97-AF65-F5344CB8AC3E}">
        <p14:creationId xmlns:p14="http://schemas.microsoft.com/office/powerpoint/2010/main" val="1080855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elfolie">
    <p:bg>
      <p:bgPr>
        <a:solidFill>
          <a:srgbClr val="173252"/>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bg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bg1"/>
                </a:solidFill>
              </a:defRPr>
            </a:lvl1pPr>
          </a:lstStyle>
          <a:p>
            <a:fld id="{0587C55C-8FD2-3442-83A0-B9DD0B70EC6B}" type="slidenum">
              <a:rPr lang="de-DE" smtClean="0"/>
              <a:pPr/>
              <a:t>‹Nr.›</a:t>
            </a:fld>
            <a:endParaRPr lang="de-DE" dirty="0"/>
          </a:p>
        </p:txBody>
      </p:sp>
      <p:sp>
        <p:nvSpPr>
          <p:cNvPr id="4" name="Titel 1">
            <a:extLst>
              <a:ext uri="{FF2B5EF4-FFF2-40B4-BE49-F238E27FC236}">
                <a16:creationId xmlns:a16="http://schemas.microsoft.com/office/drawing/2014/main" id="{18326B56-E825-4A18-B35E-11AB779EB729}"/>
              </a:ext>
            </a:extLst>
          </p:cNvPr>
          <p:cNvSpPr>
            <a:spLocks noGrp="1"/>
          </p:cNvSpPr>
          <p:nvPr>
            <p:ph type="title" hasCustomPrompt="1"/>
          </p:nvPr>
        </p:nvSpPr>
        <p:spPr>
          <a:xfrm>
            <a:off x="1357905" y="2276916"/>
            <a:ext cx="9463886" cy="1949912"/>
          </a:xfrm>
        </p:spPr>
        <p:txBody>
          <a:bodyPr/>
          <a:lstStyle>
            <a:lvl1pPr algn="ctr">
              <a:defRPr sz="3800"/>
            </a:lvl1pPr>
          </a:lstStyle>
          <a:p>
            <a:r>
              <a:rPr lang="de-DE" dirty="0"/>
              <a:t>01 Kapitelheadline</a:t>
            </a:r>
          </a:p>
        </p:txBody>
      </p:sp>
      <p:pic>
        <p:nvPicPr>
          <p:cNvPr id="2" name="Grafik 1">
            <a:extLst>
              <a:ext uri="{FF2B5EF4-FFF2-40B4-BE49-F238E27FC236}">
                <a16:creationId xmlns:a16="http://schemas.microsoft.com/office/drawing/2014/main" id="{493FF9A1-0AC0-161D-7B38-DCE81A0EDAFA}"/>
              </a:ext>
            </a:extLst>
          </p:cNvPr>
          <p:cNvPicPr>
            <a:picLocks noChangeAspect="1"/>
          </p:cNvPicPr>
          <p:nvPr userDrawn="1"/>
        </p:nvPicPr>
        <p:blipFill>
          <a:blip r:embed="rId2"/>
          <a:srcRect/>
          <a:stretch/>
        </p:blipFill>
        <p:spPr>
          <a:xfrm>
            <a:off x="261323" y="264608"/>
            <a:ext cx="728993" cy="750124"/>
          </a:xfrm>
          <a:prstGeom prst="rect">
            <a:avLst/>
          </a:prstGeom>
        </p:spPr>
      </p:pic>
      <p:sp>
        <p:nvSpPr>
          <p:cNvPr id="6" name="Fußzeilenplatzhalter 4">
            <a:extLst>
              <a:ext uri="{FF2B5EF4-FFF2-40B4-BE49-F238E27FC236}">
                <a16:creationId xmlns:a16="http://schemas.microsoft.com/office/drawing/2014/main" id="{C2DBD96F-E44D-D357-FEE7-4D66D9D46794}"/>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bg1"/>
                </a:solidFill>
              </a:defRPr>
            </a:lvl1pPr>
          </a:lstStyle>
          <a:p>
            <a:r>
              <a:rPr lang="de-DE"/>
              <a:t>Präsentationstitel</a:t>
            </a:r>
            <a:endParaRPr lang="de-DE" dirty="0"/>
          </a:p>
        </p:txBody>
      </p:sp>
    </p:spTree>
    <p:extLst>
      <p:ext uri="{BB962C8B-B14F-4D97-AF65-F5344CB8AC3E}">
        <p14:creationId xmlns:p14="http://schemas.microsoft.com/office/powerpoint/2010/main" val="51447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 – Text">
    <p:bg>
      <p:bgPr>
        <a:solidFill>
          <a:srgbClr val="E0DBC7"/>
        </a:solidFill>
        <a:effectLst/>
      </p:bgPr>
    </p:bg>
    <p:spTree>
      <p:nvGrpSpPr>
        <p:cNvPr id="1" name=""/>
        <p:cNvGrpSpPr/>
        <p:nvPr/>
      </p:nvGrpSpPr>
      <p:grpSpPr>
        <a:xfrm>
          <a:off x="0" y="0"/>
          <a:ext cx="0" cy="0"/>
          <a:chOff x="0" y="0"/>
          <a:chExt cx="0" cy="0"/>
        </a:xfrm>
      </p:grpSpPr>
      <p:sp>
        <p:nvSpPr>
          <p:cNvPr id="16" name="Bildplatzhalter 14">
            <a:extLst>
              <a:ext uri="{FF2B5EF4-FFF2-40B4-BE49-F238E27FC236}">
                <a16:creationId xmlns:a16="http://schemas.microsoft.com/office/drawing/2014/main" id="{8791D81B-A7E6-6917-6079-7B4C9541DF45}"/>
              </a:ext>
            </a:extLst>
          </p:cNvPr>
          <p:cNvSpPr>
            <a:spLocks noGrp="1"/>
          </p:cNvSpPr>
          <p:nvPr>
            <p:ph type="pic" sz="quarter" idx="14" hasCustomPrompt="1"/>
          </p:nvPr>
        </p:nvSpPr>
        <p:spPr>
          <a:xfrm>
            <a:off x="273627" y="1296021"/>
            <a:ext cx="6797315" cy="4664075"/>
          </a:xfrm>
          <a:prstGeom prst="roundRect">
            <a:avLst>
              <a:gd name="adj" fmla="val 2568"/>
            </a:avLst>
          </a:prstGeom>
          <a:solidFill>
            <a:schemeClr val="bg2">
              <a:lumMod val="75000"/>
            </a:schemeClr>
          </a:solidFill>
        </p:spPr>
        <p:txBody>
          <a:bodyPr>
            <a:normAutofit/>
          </a:bodyPr>
          <a:lstStyle>
            <a:lvl1pPr marL="0" indent="0">
              <a:buFontTx/>
              <a:buNone/>
              <a:defRPr sz="1100" i="1">
                <a:latin typeface="+mn-lt"/>
              </a:defRPr>
            </a:lvl1pPr>
          </a:lstStyle>
          <a:p>
            <a:r>
              <a:rPr lang="de-DE" dirty="0"/>
              <a:t>Bild einfügen</a:t>
            </a:r>
          </a:p>
        </p:txBody>
      </p:sp>
      <p:sp>
        <p:nvSpPr>
          <p:cNvPr id="24" name="Foliennummernplatzhalter 23">
            <a:extLst>
              <a:ext uri="{FF2B5EF4-FFF2-40B4-BE49-F238E27FC236}">
                <a16:creationId xmlns:a16="http://schemas.microsoft.com/office/drawing/2014/main" id="{35997003-22AB-60AA-F474-B57AEF5DCE7F}"/>
              </a:ext>
            </a:extLst>
          </p:cNvPr>
          <p:cNvSpPr>
            <a:spLocks noGrp="1"/>
          </p:cNvSpPr>
          <p:nvPr>
            <p:ph type="sldNum" sz="quarter" idx="17"/>
          </p:nvPr>
        </p:nvSpPr>
        <p:spPr/>
        <p:txBody>
          <a:bodyPr/>
          <a:lstStyle/>
          <a:p>
            <a:fld id="{0587C55C-8FD2-3442-83A0-B9DD0B70EC6B}" type="slidenum">
              <a:rPr lang="de-DE" smtClean="0"/>
              <a:pPr/>
              <a:t>‹Nr.›</a:t>
            </a:fld>
            <a:endParaRPr lang="de-DE" dirty="0"/>
          </a:p>
        </p:txBody>
      </p:sp>
      <p:sp>
        <p:nvSpPr>
          <p:cNvPr id="26" name="Titel 25">
            <a:extLst>
              <a:ext uri="{FF2B5EF4-FFF2-40B4-BE49-F238E27FC236}">
                <a16:creationId xmlns:a16="http://schemas.microsoft.com/office/drawing/2014/main" id="{CC2AB991-2D49-5A07-74A3-8826C68B7D2B}"/>
              </a:ext>
            </a:extLst>
          </p:cNvPr>
          <p:cNvSpPr>
            <a:spLocks noGrp="1"/>
          </p:cNvSpPr>
          <p:nvPr>
            <p:ph type="title"/>
          </p:nvPr>
        </p:nvSpPr>
        <p:spPr/>
        <p:txBody>
          <a:bodyPr lIns="180000"/>
          <a:lstStyle/>
          <a:p>
            <a:r>
              <a:rPr lang="de-DE"/>
              <a:t>Mastertitelformat bearbeiten</a:t>
            </a:r>
            <a:endParaRPr lang="de-DE" dirty="0"/>
          </a:p>
        </p:txBody>
      </p:sp>
      <p:sp>
        <p:nvSpPr>
          <p:cNvPr id="8" name="Fußzeilenplatzhalter 4">
            <a:extLst>
              <a:ext uri="{FF2B5EF4-FFF2-40B4-BE49-F238E27FC236}">
                <a16:creationId xmlns:a16="http://schemas.microsoft.com/office/drawing/2014/main" id="{67F3142B-1F72-FF6B-8493-4996D651F61B}"/>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tx1"/>
                </a:solidFill>
              </a:defRPr>
            </a:lvl1pPr>
          </a:lstStyle>
          <a:p>
            <a:r>
              <a:rPr lang="de-DE" dirty="0"/>
              <a:t>Präsentationstitel</a:t>
            </a:r>
          </a:p>
        </p:txBody>
      </p:sp>
      <p:sp>
        <p:nvSpPr>
          <p:cNvPr id="3" name="Textplatzhalter 9">
            <a:extLst>
              <a:ext uri="{FF2B5EF4-FFF2-40B4-BE49-F238E27FC236}">
                <a16:creationId xmlns:a16="http://schemas.microsoft.com/office/drawing/2014/main" id="{6EB4E447-F710-49A4-0088-28C90B3F0801}"/>
              </a:ext>
            </a:extLst>
          </p:cNvPr>
          <p:cNvSpPr>
            <a:spLocks noGrp="1"/>
          </p:cNvSpPr>
          <p:nvPr>
            <p:ph type="body" sz="quarter" idx="19" hasCustomPrompt="1"/>
          </p:nvPr>
        </p:nvSpPr>
        <p:spPr>
          <a:xfrm>
            <a:off x="273050" y="5971972"/>
            <a:ext cx="6797675" cy="186006"/>
          </a:xfrm>
          <a:prstGeom prst="roundRect">
            <a:avLst>
              <a:gd name="adj" fmla="val 2022"/>
            </a:avLst>
          </a:prstGeom>
        </p:spPr>
        <p:txBody>
          <a:bodyPr lIns="0" tIns="0" rIns="0" bIns="0" anchor="ctr">
            <a:noAutofit/>
          </a:bodyPr>
          <a:lstStyle>
            <a:lvl1pPr marL="0" indent="0">
              <a:lnSpc>
                <a:spcPct val="100000"/>
              </a:lnSpc>
              <a:buFontTx/>
              <a:buNone/>
              <a:defRPr sz="600">
                <a:solidFill>
                  <a:schemeClr val="bg2">
                    <a:lumMod val="75000"/>
                  </a:schemeClr>
                </a:solidFill>
              </a:defRPr>
            </a:lvl1pPr>
          </a:lstStyle>
          <a:p>
            <a:pPr lvl="0"/>
            <a:r>
              <a:rPr lang="de-DE" dirty="0"/>
              <a:t>Copyright</a:t>
            </a:r>
          </a:p>
        </p:txBody>
      </p:sp>
      <p:sp>
        <p:nvSpPr>
          <p:cNvPr id="5" name="Textplatzhalter 13">
            <a:extLst>
              <a:ext uri="{FF2B5EF4-FFF2-40B4-BE49-F238E27FC236}">
                <a16:creationId xmlns:a16="http://schemas.microsoft.com/office/drawing/2014/main" id="{E24794E8-6603-145F-6CB3-81C442DEC0A2}"/>
              </a:ext>
            </a:extLst>
          </p:cNvPr>
          <p:cNvSpPr>
            <a:spLocks noGrp="1"/>
          </p:cNvSpPr>
          <p:nvPr>
            <p:ph type="body" sz="quarter" idx="20"/>
          </p:nvPr>
        </p:nvSpPr>
        <p:spPr>
          <a:xfrm>
            <a:off x="7208322" y="1295400"/>
            <a:ext cx="4710627" cy="4664075"/>
          </a:xfrm>
          <a:prstGeom prst="roundRect">
            <a:avLst>
              <a:gd name="adj" fmla="val 2022"/>
            </a:avLst>
          </a:prstGeom>
        </p:spPr>
        <p:txBody>
          <a:bodyPr/>
          <a:lstStyle/>
          <a:p>
            <a:pPr lvl="0"/>
            <a:r>
              <a:rPr lang="de-DE" dirty="0"/>
              <a:t>Mastertextformat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1083463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Großes Bild">
    <p:spTree>
      <p:nvGrpSpPr>
        <p:cNvPr id="1" name=""/>
        <p:cNvGrpSpPr/>
        <p:nvPr/>
      </p:nvGrpSpPr>
      <p:grpSpPr>
        <a:xfrm>
          <a:off x="0" y="0"/>
          <a:ext cx="0" cy="0"/>
          <a:chOff x="0" y="0"/>
          <a:chExt cx="0" cy="0"/>
        </a:xfrm>
      </p:grpSpPr>
      <p:sp>
        <p:nvSpPr>
          <p:cNvPr id="10" name="Bildplatzhalter 14">
            <a:extLst>
              <a:ext uri="{FF2B5EF4-FFF2-40B4-BE49-F238E27FC236}">
                <a16:creationId xmlns:a16="http://schemas.microsoft.com/office/drawing/2014/main" id="{DB2DD147-867A-C34A-2E6F-0F78F9AB1F7D}"/>
              </a:ext>
            </a:extLst>
          </p:cNvPr>
          <p:cNvSpPr>
            <a:spLocks noGrp="1"/>
          </p:cNvSpPr>
          <p:nvPr>
            <p:ph type="pic" sz="quarter" idx="14" hasCustomPrompt="1"/>
          </p:nvPr>
        </p:nvSpPr>
        <p:spPr>
          <a:xfrm>
            <a:off x="273627" y="1201567"/>
            <a:ext cx="11697334" cy="5376506"/>
          </a:xfrm>
          <a:prstGeom prst="roundRect">
            <a:avLst>
              <a:gd name="adj" fmla="val 2568"/>
            </a:avLst>
          </a:prstGeom>
          <a:solidFill>
            <a:schemeClr val="bg2">
              <a:lumMod val="75000"/>
            </a:schemeClr>
          </a:solidFill>
        </p:spPr>
        <p:txBody>
          <a:bodyPr>
            <a:normAutofit/>
          </a:bodyPr>
          <a:lstStyle>
            <a:lvl1pPr marL="0" indent="0">
              <a:buFontTx/>
              <a:buNone/>
              <a:defRPr sz="1100" i="1">
                <a:latin typeface="+mn-lt"/>
              </a:defRPr>
            </a:lvl1pPr>
          </a:lstStyle>
          <a:p>
            <a:r>
              <a:rPr lang="de-DE" dirty="0"/>
              <a:t>Bild einfügen</a:t>
            </a:r>
          </a:p>
        </p:txBody>
      </p:sp>
      <p:sp>
        <p:nvSpPr>
          <p:cNvPr id="9" name="Titel 8">
            <a:extLst>
              <a:ext uri="{FF2B5EF4-FFF2-40B4-BE49-F238E27FC236}">
                <a16:creationId xmlns:a16="http://schemas.microsoft.com/office/drawing/2014/main" id="{2DC4D12C-1CC8-726C-7AED-1E812FF8DA8D}"/>
              </a:ext>
            </a:extLst>
          </p:cNvPr>
          <p:cNvSpPr>
            <a:spLocks noGrp="1"/>
          </p:cNvSpPr>
          <p:nvPr>
            <p:ph type="title"/>
          </p:nvPr>
        </p:nvSpPr>
        <p:spPr/>
        <p:txBody>
          <a:bodyPr/>
          <a:lstStyle/>
          <a:p>
            <a:r>
              <a:rPr lang="de-DE"/>
              <a:t>Mastertitelformat bearbeiten</a:t>
            </a:r>
          </a:p>
        </p:txBody>
      </p:sp>
      <p:pic>
        <p:nvPicPr>
          <p:cNvPr id="2" name="Grafik 1">
            <a:extLst>
              <a:ext uri="{FF2B5EF4-FFF2-40B4-BE49-F238E27FC236}">
                <a16:creationId xmlns:a16="http://schemas.microsoft.com/office/drawing/2014/main" id="{438C2A13-1485-D490-E3A4-96F814388924}"/>
              </a:ext>
            </a:extLst>
          </p:cNvPr>
          <p:cNvPicPr>
            <a:picLocks noChangeAspect="1"/>
          </p:cNvPicPr>
          <p:nvPr userDrawn="1"/>
        </p:nvPicPr>
        <p:blipFill>
          <a:blip r:embed="rId2"/>
          <a:srcRect/>
          <a:stretch/>
        </p:blipFill>
        <p:spPr>
          <a:xfrm>
            <a:off x="261323" y="264608"/>
            <a:ext cx="728993" cy="750124"/>
          </a:xfrm>
          <a:prstGeom prst="rect">
            <a:avLst/>
          </a:prstGeom>
        </p:spPr>
      </p:pic>
      <p:sp>
        <p:nvSpPr>
          <p:cNvPr id="4" name="Textplatzhalter 9">
            <a:extLst>
              <a:ext uri="{FF2B5EF4-FFF2-40B4-BE49-F238E27FC236}">
                <a16:creationId xmlns:a16="http://schemas.microsoft.com/office/drawing/2014/main" id="{7A129049-3A95-7481-41BA-E4E1C20E57A9}"/>
              </a:ext>
            </a:extLst>
          </p:cNvPr>
          <p:cNvSpPr>
            <a:spLocks noGrp="1"/>
          </p:cNvSpPr>
          <p:nvPr>
            <p:ph type="body" sz="quarter" idx="18" hasCustomPrompt="1"/>
          </p:nvPr>
        </p:nvSpPr>
        <p:spPr>
          <a:xfrm>
            <a:off x="273050" y="6593392"/>
            <a:ext cx="6797675" cy="186006"/>
          </a:xfrm>
          <a:prstGeom prst="roundRect">
            <a:avLst>
              <a:gd name="adj" fmla="val 2022"/>
            </a:avLst>
          </a:prstGeom>
        </p:spPr>
        <p:txBody>
          <a:bodyPr lIns="0" tIns="0" rIns="0" bIns="0" anchor="ctr">
            <a:noAutofit/>
          </a:bodyPr>
          <a:lstStyle>
            <a:lvl1pPr marL="0" indent="0">
              <a:lnSpc>
                <a:spcPct val="100000"/>
              </a:lnSpc>
              <a:buFontTx/>
              <a:buNone/>
              <a:defRPr sz="600">
                <a:solidFill>
                  <a:schemeClr val="bg2">
                    <a:lumMod val="75000"/>
                  </a:schemeClr>
                </a:solidFill>
              </a:defRPr>
            </a:lvl1pPr>
          </a:lstStyle>
          <a:p>
            <a:pPr lvl="0"/>
            <a:r>
              <a:rPr lang="de-DE" dirty="0"/>
              <a:t>Copyright</a:t>
            </a:r>
          </a:p>
        </p:txBody>
      </p:sp>
    </p:spTree>
    <p:extLst>
      <p:ext uri="{BB962C8B-B14F-4D97-AF65-F5344CB8AC3E}">
        <p14:creationId xmlns:p14="http://schemas.microsoft.com/office/powerpoint/2010/main" val="3897820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EB9A4C71-0A0C-993D-5EA8-9293C4E318DA}"/>
              </a:ext>
            </a:extLst>
          </p:cNvPr>
          <p:cNvSpPr>
            <a:spLocks noGrp="1"/>
          </p:cNvSpPr>
          <p:nvPr>
            <p:ph type="sldNum" sz="quarter" idx="12"/>
          </p:nvPr>
        </p:nvSpPr>
        <p:spPr/>
        <p:txBody>
          <a:bodyPr/>
          <a:lstStyle/>
          <a:p>
            <a:fld id="{0587C55C-8FD2-3442-83A0-B9DD0B70EC6B}" type="slidenum">
              <a:rPr lang="de-DE" smtClean="0"/>
              <a:t>‹Nr.›</a:t>
            </a:fld>
            <a:endParaRPr lang="de-DE"/>
          </a:p>
        </p:txBody>
      </p:sp>
      <p:sp>
        <p:nvSpPr>
          <p:cNvPr id="3" name="Titel 2">
            <a:extLst>
              <a:ext uri="{FF2B5EF4-FFF2-40B4-BE49-F238E27FC236}">
                <a16:creationId xmlns:a16="http://schemas.microsoft.com/office/drawing/2014/main" id="{AE6EC7B4-E75B-DEA5-73BC-C7542A67639D}"/>
              </a:ext>
            </a:extLst>
          </p:cNvPr>
          <p:cNvSpPr>
            <a:spLocks noGrp="1"/>
          </p:cNvSpPr>
          <p:nvPr>
            <p:ph type="title"/>
          </p:nvPr>
        </p:nvSpPr>
        <p:spPr/>
        <p:txBody>
          <a:bodyPr/>
          <a:lstStyle/>
          <a:p>
            <a:r>
              <a:rPr lang="de-DE"/>
              <a:t>Mastertitelformat bearbeiten</a:t>
            </a:r>
          </a:p>
        </p:txBody>
      </p:sp>
      <p:sp>
        <p:nvSpPr>
          <p:cNvPr id="5" name="Fußzeilenplatzhalter 4">
            <a:extLst>
              <a:ext uri="{FF2B5EF4-FFF2-40B4-BE49-F238E27FC236}">
                <a16:creationId xmlns:a16="http://schemas.microsoft.com/office/drawing/2014/main" id="{2E7B741E-75E2-ED26-801D-58B427689671}"/>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tx1"/>
                </a:solidFill>
              </a:defRPr>
            </a:lvl1pPr>
          </a:lstStyle>
          <a:p>
            <a:r>
              <a:rPr lang="de-DE" dirty="0"/>
              <a:t>Präsentationstitel</a:t>
            </a:r>
          </a:p>
        </p:txBody>
      </p:sp>
      <p:sp>
        <p:nvSpPr>
          <p:cNvPr id="2" name="Textplatzhalter 7">
            <a:extLst>
              <a:ext uri="{FF2B5EF4-FFF2-40B4-BE49-F238E27FC236}">
                <a16:creationId xmlns:a16="http://schemas.microsoft.com/office/drawing/2014/main" id="{60E98ABC-7CD1-99E5-203E-64FEB77D89B9}"/>
              </a:ext>
            </a:extLst>
          </p:cNvPr>
          <p:cNvSpPr>
            <a:spLocks noGrp="1"/>
          </p:cNvSpPr>
          <p:nvPr>
            <p:ph type="body" sz="quarter" idx="14"/>
          </p:nvPr>
        </p:nvSpPr>
        <p:spPr>
          <a:xfrm>
            <a:off x="1242467" y="1295400"/>
            <a:ext cx="10676484" cy="4664075"/>
          </a:xfrm>
        </p:spPr>
        <p:txBody>
          <a:bodyPr/>
          <a:lstStyle/>
          <a:p>
            <a:pPr lvl="0"/>
            <a:r>
              <a:rPr lang="de-DE" dirty="0"/>
              <a:t>Mastertextformat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986441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elfolie">
    <p:bg>
      <p:bgPr>
        <a:solidFill>
          <a:srgbClr val="E1FF01"/>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2" name="Titel 1">
            <a:extLst>
              <a:ext uri="{FF2B5EF4-FFF2-40B4-BE49-F238E27FC236}">
                <a16:creationId xmlns:a16="http://schemas.microsoft.com/office/drawing/2014/main" id="{08D832FC-C83D-1077-CB75-ED919CE8010B}"/>
              </a:ext>
            </a:extLst>
          </p:cNvPr>
          <p:cNvSpPr>
            <a:spLocks noGrp="1"/>
          </p:cNvSpPr>
          <p:nvPr>
            <p:ph type="ctrTitle" hasCustomPrompt="1"/>
          </p:nvPr>
        </p:nvSpPr>
        <p:spPr>
          <a:xfrm>
            <a:off x="1524000" y="1919773"/>
            <a:ext cx="9144000" cy="2598040"/>
          </a:xfrm>
          <a:prstGeom prst="rect">
            <a:avLst/>
          </a:prstGeom>
          <a:noFill/>
        </p:spPr>
        <p:txBody>
          <a:bodyPr anchor="ctr" anchorCtr="0">
            <a:normAutofit/>
          </a:bodyPr>
          <a:lstStyle>
            <a:lvl1pPr algn="ctr">
              <a:lnSpc>
                <a:spcPts val="5600"/>
              </a:lnSpc>
              <a:defRPr sz="5200">
                <a:solidFill>
                  <a:schemeClr val="tx1"/>
                </a:solidFill>
              </a:defRPr>
            </a:lvl1pPr>
          </a:lstStyle>
          <a:p>
            <a:r>
              <a:rPr lang="de-DE" dirty="0"/>
              <a:t>Mastertitelformat </a:t>
            </a:r>
            <a:br>
              <a:rPr lang="de-DE" dirty="0"/>
            </a:br>
            <a:r>
              <a:rPr lang="de-DE" dirty="0"/>
              <a:t>bearbeiten</a:t>
            </a:r>
          </a:p>
        </p:txBody>
      </p:sp>
      <p:sp>
        <p:nvSpPr>
          <p:cNvPr id="4" name="Datumsplatzhalter 3">
            <a:extLst>
              <a:ext uri="{FF2B5EF4-FFF2-40B4-BE49-F238E27FC236}">
                <a16:creationId xmlns:a16="http://schemas.microsoft.com/office/drawing/2014/main" id="{CBAB5280-02DA-62D1-5780-5DBFE4D580C4}"/>
              </a:ext>
            </a:extLst>
          </p:cNvPr>
          <p:cNvSpPr>
            <a:spLocks noGrp="1"/>
          </p:cNvSpPr>
          <p:nvPr>
            <p:ph type="dt" sz="half" idx="10"/>
          </p:nvPr>
        </p:nvSpPr>
        <p:spPr>
          <a:xfrm>
            <a:off x="399892" y="6271200"/>
            <a:ext cx="2743200" cy="306873"/>
          </a:xfrm>
          <a:prstGeom prst="rect">
            <a:avLst/>
          </a:prstGeom>
        </p:spPr>
        <p:txBody>
          <a:bodyPr/>
          <a:lstStyle>
            <a:lvl1pPr algn="l">
              <a:defRPr sz="1200">
                <a:solidFill>
                  <a:schemeClr val="tx1"/>
                </a:solidFill>
              </a:defRPr>
            </a:lvl1pPr>
          </a:lstStyle>
          <a:p>
            <a:r>
              <a:rPr lang="de-AT" dirty="0"/>
              <a:t>16.08.23</a:t>
            </a:r>
            <a:endParaRPr lang="de-DE" dirty="0"/>
          </a:p>
        </p:txBody>
      </p:sp>
      <p:pic>
        <p:nvPicPr>
          <p:cNvPr id="12" name="Grafik 11">
            <a:extLst>
              <a:ext uri="{FF2B5EF4-FFF2-40B4-BE49-F238E27FC236}">
                <a16:creationId xmlns:a16="http://schemas.microsoft.com/office/drawing/2014/main" id="{455D5F3A-E0D4-F1C6-4E24-F1C02AE1826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259653" y="259451"/>
            <a:ext cx="2450789" cy="756548"/>
          </a:xfrm>
          <a:prstGeom prst="rect">
            <a:avLst/>
          </a:prstGeom>
        </p:spPr>
      </p:pic>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tx1"/>
                </a:solidFill>
              </a:defRPr>
            </a:lvl1pPr>
          </a:lstStyle>
          <a:p>
            <a:fld id="{0587C55C-8FD2-3442-83A0-B9DD0B70EC6B}" type="slidenum">
              <a:rPr lang="de-DE" smtClean="0"/>
              <a:pPr/>
              <a:t>‹Nr.›</a:t>
            </a:fld>
            <a:endParaRPr lang="de-DE" dirty="0"/>
          </a:p>
        </p:txBody>
      </p:sp>
      <p:sp>
        <p:nvSpPr>
          <p:cNvPr id="10" name="Bildplatzhalter 4">
            <a:extLst>
              <a:ext uri="{FF2B5EF4-FFF2-40B4-BE49-F238E27FC236}">
                <a16:creationId xmlns:a16="http://schemas.microsoft.com/office/drawing/2014/main" id="{F6C3F78F-8E5A-7F82-D520-89871A713BB0}"/>
              </a:ext>
            </a:extLst>
          </p:cNvPr>
          <p:cNvSpPr>
            <a:spLocks noGrp="1"/>
          </p:cNvSpPr>
          <p:nvPr>
            <p:ph type="pic" sz="quarter" idx="13" hasCustomPrompt="1"/>
          </p:nvPr>
        </p:nvSpPr>
        <p:spPr>
          <a:xfrm>
            <a:off x="7049122" y="259451"/>
            <a:ext cx="2450791" cy="756548"/>
          </a:xfrm>
        </p:spPr>
        <p:txBody>
          <a:bodyPr/>
          <a:lstStyle>
            <a:lvl1pPr marL="0" indent="0" algn="r">
              <a:lnSpc>
                <a:spcPct val="100000"/>
              </a:lnSpc>
              <a:buFont typeface="Arial" panose="020B0604020202020204" pitchFamily="34" charset="0"/>
              <a:buNone/>
              <a:defRPr sz="800" i="1"/>
            </a:lvl1pPr>
          </a:lstStyle>
          <a:p>
            <a:r>
              <a:rPr lang="de-DE" dirty="0"/>
              <a:t>Institutionslogo einfügen</a:t>
            </a:r>
          </a:p>
        </p:txBody>
      </p:sp>
      <p:pic>
        <p:nvPicPr>
          <p:cNvPr id="11" name="Grafik 10"/>
          <p:cNvPicPr>
            <a:picLocks noChangeAspect="1"/>
          </p:cNvPicPr>
          <p:nvPr userDrawn="1"/>
        </p:nvPicPr>
        <p:blipFill>
          <a:blip r:embed="rId3">
            <a:biLevel thresh="75000"/>
            <a:extLst>
              <a:ext uri="{28A0092B-C50C-407E-A947-70E740481C1C}">
                <a14:useLocalDpi xmlns:a14="http://schemas.microsoft.com/office/drawing/2010/main" val="0"/>
              </a:ext>
            </a:extLst>
          </a:blip>
          <a:stretch>
            <a:fillRect/>
          </a:stretch>
        </p:blipFill>
        <p:spPr>
          <a:xfrm>
            <a:off x="9499913" y="265226"/>
            <a:ext cx="2418460" cy="744997"/>
          </a:xfrm>
          <a:prstGeom prst="rect">
            <a:avLst/>
          </a:prstGeom>
        </p:spPr>
      </p:pic>
    </p:spTree>
    <p:extLst>
      <p:ext uri="{BB962C8B-B14F-4D97-AF65-F5344CB8AC3E}">
        <p14:creationId xmlns:p14="http://schemas.microsoft.com/office/powerpoint/2010/main" val="76455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elfolie">
    <p:bg>
      <p:bgPr>
        <a:solidFill>
          <a:srgbClr val="E1FF01"/>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4" name="Datumsplatzhalter 3">
            <a:extLst>
              <a:ext uri="{FF2B5EF4-FFF2-40B4-BE49-F238E27FC236}">
                <a16:creationId xmlns:a16="http://schemas.microsoft.com/office/drawing/2014/main" id="{CBAB5280-02DA-62D1-5780-5DBFE4D580C4}"/>
              </a:ext>
            </a:extLst>
          </p:cNvPr>
          <p:cNvSpPr>
            <a:spLocks noGrp="1"/>
          </p:cNvSpPr>
          <p:nvPr>
            <p:ph type="dt" sz="half" idx="10"/>
          </p:nvPr>
        </p:nvSpPr>
        <p:spPr>
          <a:xfrm>
            <a:off x="399892" y="6271200"/>
            <a:ext cx="2743200" cy="306873"/>
          </a:xfrm>
          <a:prstGeom prst="rect">
            <a:avLst/>
          </a:prstGeom>
        </p:spPr>
        <p:txBody>
          <a:bodyPr/>
          <a:lstStyle>
            <a:lvl1pPr algn="l">
              <a:defRPr sz="1200">
                <a:solidFill>
                  <a:schemeClr val="tx1"/>
                </a:solidFill>
              </a:defRPr>
            </a:lvl1pPr>
          </a:lstStyle>
          <a:p>
            <a:r>
              <a:rPr lang="de-AT" dirty="0"/>
              <a:t>16.08.23</a:t>
            </a:r>
            <a:endParaRPr lang="de-DE" dirty="0"/>
          </a:p>
        </p:txBody>
      </p:sp>
      <p:pic>
        <p:nvPicPr>
          <p:cNvPr id="12" name="Grafik 11">
            <a:extLst>
              <a:ext uri="{FF2B5EF4-FFF2-40B4-BE49-F238E27FC236}">
                <a16:creationId xmlns:a16="http://schemas.microsoft.com/office/drawing/2014/main" id="{455D5F3A-E0D4-F1C6-4E24-F1C02AE1826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259653" y="259451"/>
            <a:ext cx="2450789" cy="756548"/>
          </a:xfrm>
          <a:prstGeom prst="rect">
            <a:avLst/>
          </a:prstGeom>
        </p:spPr>
      </p:pic>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tx1"/>
                </a:solidFill>
              </a:defRPr>
            </a:lvl1pPr>
          </a:lstStyle>
          <a:p>
            <a:fld id="{0587C55C-8FD2-3442-83A0-B9DD0B70EC6B}" type="slidenum">
              <a:rPr lang="de-DE" smtClean="0"/>
              <a:pPr/>
              <a:t>‹Nr.›</a:t>
            </a:fld>
            <a:endParaRPr lang="de-DE" dirty="0"/>
          </a:p>
        </p:txBody>
      </p:sp>
      <p:sp>
        <p:nvSpPr>
          <p:cNvPr id="5" name="Bildplatzhalter 14">
            <a:extLst>
              <a:ext uri="{FF2B5EF4-FFF2-40B4-BE49-F238E27FC236}">
                <a16:creationId xmlns:a16="http://schemas.microsoft.com/office/drawing/2014/main" id="{20943C66-2C9E-C9FC-D045-4403A2E1181F}"/>
              </a:ext>
            </a:extLst>
          </p:cNvPr>
          <p:cNvSpPr>
            <a:spLocks noGrp="1"/>
          </p:cNvSpPr>
          <p:nvPr>
            <p:ph type="pic" sz="quarter" idx="14" hasCustomPrompt="1"/>
          </p:nvPr>
        </p:nvSpPr>
        <p:spPr>
          <a:xfrm>
            <a:off x="273626" y="1401289"/>
            <a:ext cx="5764977" cy="4298868"/>
          </a:xfrm>
          <a:prstGeom prst="roundRect">
            <a:avLst>
              <a:gd name="adj" fmla="val 2568"/>
            </a:avLst>
          </a:prstGeom>
          <a:solidFill>
            <a:schemeClr val="bg2">
              <a:lumMod val="75000"/>
            </a:schemeClr>
          </a:solidFill>
        </p:spPr>
        <p:txBody>
          <a:bodyPr>
            <a:normAutofit/>
          </a:bodyPr>
          <a:lstStyle>
            <a:lvl1pPr marL="0" indent="0">
              <a:buFontTx/>
              <a:buNone/>
              <a:defRPr sz="1100" i="1">
                <a:latin typeface="+mn-lt"/>
              </a:defRPr>
            </a:lvl1pPr>
          </a:lstStyle>
          <a:p>
            <a:r>
              <a:rPr lang="de-DE" dirty="0"/>
              <a:t>Bild einfügen</a:t>
            </a:r>
          </a:p>
        </p:txBody>
      </p:sp>
      <p:sp>
        <p:nvSpPr>
          <p:cNvPr id="6" name="Titel 1">
            <a:extLst>
              <a:ext uri="{FF2B5EF4-FFF2-40B4-BE49-F238E27FC236}">
                <a16:creationId xmlns:a16="http://schemas.microsoft.com/office/drawing/2014/main" id="{1F79AD1D-B4A5-3798-54DC-799E5E019CDE}"/>
              </a:ext>
            </a:extLst>
          </p:cNvPr>
          <p:cNvSpPr>
            <a:spLocks noGrp="1"/>
          </p:cNvSpPr>
          <p:nvPr>
            <p:ph type="ctrTitle" hasCustomPrompt="1"/>
          </p:nvPr>
        </p:nvSpPr>
        <p:spPr>
          <a:xfrm>
            <a:off x="6153400" y="1395351"/>
            <a:ext cx="5682652" cy="4298868"/>
          </a:xfrm>
          <a:prstGeom prst="rect">
            <a:avLst/>
          </a:prstGeom>
          <a:noFill/>
        </p:spPr>
        <p:txBody>
          <a:bodyPr bIns="360000" anchor="ctr" anchorCtr="0">
            <a:normAutofit/>
          </a:bodyPr>
          <a:lstStyle>
            <a:lvl1pPr algn="ctr">
              <a:lnSpc>
                <a:spcPct val="100000"/>
              </a:lnSpc>
              <a:defRPr sz="4400">
                <a:solidFill>
                  <a:schemeClr val="tx1"/>
                </a:solidFill>
              </a:defRPr>
            </a:lvl1pPr>
          </a:lstStyle>
          <a:p>
            <a:r>
              <a:rPr lang="de-DE" dirty="0"/>
              <a:t>Vortragstitel </a:t>
            </a:r>
            <a:br>
              <a:rPr lang="de-DE" dirty="0"/>
            </a:br>
            <a:r>
              <a:rPr lang="de-DE" dirty="0"/>
              <a:t>bearbeiten</a:t>
            </a:r>
          </a:p>
        </p:txBody>
      </p:sp>
      <p:sp>
        <p:nvSpPr>
          <p:cNvPr id="10" name="Bildplatzhalter 4">
            <a:extLst>
              <a:ext uri="{FF2B5EF4-FFF2-40B4-BE49-F238E27FC236}">
                <a16:creationId xmlns:a16="http://schemas.microsoft.com/office/drawing/2014/main" id="{F6C3F78F-8E5A-7F82-D520-89871A713BB0}"/>
              </a:ext>
            </a:extLst>
          </p:cNvPr>
          <p:cNvSpPr>
            <a:spLocks noGrp="1"/>
          </p:cNvSpPr>
          <p:nvPr>
            <p:ph type="pic" sz="quarter" idx="13" hasCustomPrompt="1"/>
          </p:nvPr>
        </p:nvSpPr>
        <p:spPr>
          <a:xfrm>
            <a:off x="7049122" y="259451"/>
            <a:ext cx="2450791" cy="756548"/>
          </a:xfrm>
        </p:spPr>
        <p:txBody>
          <a:bodyPr/>
          <a:lstStyle>
            <a:lvl1pPr marL="0" indent="0" algn="r">
              <a:lnSpc>
                <a:spcPct val="100000"/>
              </a:lnSpc>
              <a:buFont typeface="Arial" panose="020B0604020202020204" pitchFamily="34" charset="0"/>
              <a:buNone/>
              <a:defRPr sz="800" i="1"/>
            </a:lvl1pPr>
          </a:lstStyle>
          <a:p>
            <a:r>
              <a:rPr lang="de-DE" dirty="0"/>
              <a:t>Institutionslogo einfügen</a:t>
            </a:r>
          </a:p>
        </p:txBody>
      </p:sp>
      <p:pic>
        <p:nvPicPr>
          <p:cNvPr id="11" name="Grafik 10"/>
          <p:cNvPicPr>
            <a:picLocks noChangeAspect="1"/>
          </p:cNvPicPr>
          <p:nvPr userDrawn="1"/>
        </p:nvPicPr>
        <p:blipFill>
          <a:blip r:embed="rId3">
            <a:biLevel thresh="75000"/>
            <a:extLst>
              <a:ext uri="{28A0092B-C50C-407E-A947-70E740481C1C}">
                <a14:useLocalDpi xmlns:a14="http://schemas.microsoft.com/office/drawing/2010/main" val="0"/>
              </a:ext>
            </a:extLst>
          </a:blip>
          <a:stretch>
            <a:fillRect/>
          </a:stretch>
        </p:blipFill>
        <p:spPr>
          <a:xfrm>
            <a:off x="9499913" y="265226"/>
            <a:ext cx="2418460" cy="744997"/>
          </a:xfrm>
          <a:prstGeom prst="rect">
            <a:avLst/>
          </a:prstGeom>
        </p:spPr>
      </p:pic>
    </p:spTree>
    <p:extLst>
      <p:ext uri="{BB962C8B-B14F-4D97-AF65-F5344CB8AC3E}">
        <p14:creationId xmlns:p14="http://schemas.microsoft.com/office/powerpoint/2010/main" val="2778894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13" Type="http://schemas.openxmlformats.org/officeDocument/2006/relationships/image" Target="../media/image3.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9.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8.svg"/><Relationship Id="rId5" Type="http://schemas.openxmlformats.org/officeDocument/2006/relationships/slideLayout" Target="../slideLayouts/slideLayout12.xml"/><Relationship Id="rId10" Type="http://schemas.openxmlformats.org/officeDocument/2006/relationships/image" Target="../media/image7.png"/><Relationship Id="rId4" Type="http://schemas.openxmlformats.org/officeDocument/2006/relationships/slideLayout" Target="../slideLayouts/slideLayout11.xml"/><Relationship Id="rId9" Type="http://schemas.openxmlformats.org/officeDocument/2006/relationships/image" Target="../media/image1.png"/><Relationship Id="rId14"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0DBC7"/>
        </a:solidFill>
        <a:effectLst/>
      </p:bgPr>
    </p:bg>
    <p:spTree>
      <p:nvGrpSpPr>
        <p:cNvPr id="1" name=""/>
        <p:cNvGrpSpPr/>
        <p:nvPr/>
      </p:nvGrpSpPr>
      <p:grpSpPr>
        <a:xfrm>
          <a:off x="0" y="0"/>
          <a:ext cx="0" cy="0"/>
          <a:chOff x="0" y="0"/>
          <a:chExt cx="0" cy="0"/>
        </a:xfrm>
      </p:grpSpPr>
      <p:sp>
        <p:nvSpPr>
          <p:cNvPr id="9" name="Abgerundetes Rechteck 8">
            <a:extLst>
              <a:ext uri="{FF2B5EF4-FFF2-40B4-BE49-F238E27FC236}">
                <a16:creationId xmlns:a16="http://schemas.microsoft.com/office/drawing/2014/main" id="{0B47F6B1-2315-32D1-3D3A-9DDDC6B7996E}"/>
              </a:ext>
            </a:extLst>
          </p:cNvPr>
          <p:cNvSpPr/>
          <p:nvPr userDrawn="1"/>
        </p:nvSpPr>
        <p:spPr>
          <a:xfrm>
            <a:off x="261323" y="6271200"/>
            <a:ext cx="11657050" cy="306873"/>
          </a:xfrm>
          <a:prstGeom prst="roundRect">
            <a:avLst>
              <a:gd name="adj" fmla="val 50000"/>
            </a:avLst>
          </a:prstGeom>
          <a:solidFill>
            <a:schemeClr val="tx1">
              <a:alpha val="0"/>
            </a:schemeClr>
          </a:solidFill>
          <a:ln w="6350">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5" name="Fußzeilenplatzhalter 4">
            <a:extLst>
              <a:ext uri="{FF2B5EF4-FFF2-40B4-BE49-F238E27FC236}">
                <a16:creationId xmlns:a16="http://schemas.microsoft.com/office/drawing/2014/main" id="{20DD9826-279B-1A0F-A7F0-C658D1D8C7CF}"/>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tx1"/>
                </a:solidFill>
              </a:defRPr>
            </a:lvl1pPr>
          </a:lstStyle>
          <a:p>
            <a:r>
              <a:rPr lang="de-DE" dirty="0"/>
              <a:t>Präsentationstitel</a:t>
            </a:r>
          </a:p>
        </p:txBody>
      </p:sp>
      <p:sp>
        <p:nvSpPr>
          <p:cNvPr id="6" name="Foliennummernplatzhalter 5">
            <a:extLst>
              <a:ext uri="{FF2B5EF4-FFF2-40B4-BE49-F238E27FC236}">
                <a16:creationId xmlns:a16="http://schemas.microsoft.com/office/drawing/2014/main" id="{C92C57AF-F530-D02E-7933-F82BF8CC551E}"/>
              </a:ext>
            </a:extLst>
          </p:cNvPr>
          <p:cNvSpPr>
            <a:spLocks noGrp="1"/>
          </p:cNvSpPr>
          <p:nvPr>
            <p:ph type="sldNum" sz="quarter" idx="4"/>
          </p:nvPr>
        </p:nvSpPr>
        <p:spPr>
          <a:xfrm>
            <a:off x="8217057" y="6271200"/>
            <a:ext cx="3651199" cy="306873"/>
          </a:xfrm>
          <a:prstGeom prst="rect">
            <a:avLst/>
          </a:prstGeom>
        </p:spPr>
        <p:txBody>
          <a:bodyPr vert="horz" lIns="91440" tIns="45720" rIns="91440" bIns="45720" rtlCol="0" anchor="ctr"/>
          <a:lstStyle>
            <a:lvl1pPr algn="r">
              <a:defRPr sz="1200">
                <a:solidFill>
                  <a:schemeClr val="tx1"/>
                </a:solidFill>
              </a:defRPr>
            </a:lvl1pPr>
          </a:lstStyle>
          <a:p>
            <a:fld id="{0587C55C-8FD2-3442-83A0-B9DD0B70EC6B}" type="slidenum">
              <a:rPr lang="de-DE" smtClean="0"/>
              <a:pPr/>
              <a:t>‹Nr.›</a:t>
            </a:fld>
            <a:endParaRPr lang="de-DE" dirty="0"/>
          </a:p>
        </p:txBody>
      </p:sp>
      <p:pic>
        <p:nvPicPr>
          <p:cNvPr id="14" name="Grafik 13">
            <a:extLst>
              <a:ext uri="{FF2B5EF4-FFF2-40B4-BE49-F238E27FC236}">
                <a16:creationId xmlns:a16="http://schemas.microsoft.com/office/drawing/2014/main" id="{DAA5F53A-E6BF-24F8-8264-41E1AE84FFC3}"/>
              </a:ext>
            </a:extLst>
          </p:cNvPr>
          <p:cNvPicPr>
            <a:picLocks noChangeAspect="1"/>
          </p:cNvPicPr>
          <p:nvPr userDrawn="1"/>
        </p:nvPicPr>
        <p:blipFill>
          <a:blip r:embed="rId9"/>
          <a:srcRect/>
          <a:stretch/>
        </p:blipFill>
        <p:spPr>
          <a:xfrm>
            <a:off x="261323" y="264608"/>
            <a:ext cx="728993" cy="750124"/>
          </a:xfrm>
          <a:prstGeom prst="rect">
            <a:avLst/>
          </a:prstGeom>
        </p:spPr>
      </p:pic>
      <p:sp>
        <p:nvSpPr>
          <p:cNvPr id="16" name="Titelplatzhalter 15">
            <a:extLst>
              <a:ext uri="{FF2B5EF4-FFF2-40B4-BE49-F238E27FC236}">
                <a16:creationId xmlns:a16="http://schemas.microsoft.com/office/drawing/2014/main" id="{A2BF9934-E2F2-C0AB-E539-3B7C604C7E5D}"/>
              </a:ext>
            </a:extLst>
          </p:cNvPr>
          <p:cNvSpPr>
            <a:spLocks noGrp="1"/>
          </p:cNvSpPr>
          <p:nvPr>
            <p:ph type="title"/>
          </p:nvPr>
        </p:nvSpPr>
        <p:spPr>
          <a:xfrm>
            <a:off x="1242466" y="291480"/>
            <a:ext cx="10728495" cy="696380"/>
          </a:xfrm>
          <a:prstGeom prst="roundRect">
            <a:avLst>
              <a:gd name="adj" fmla="val 50000"/>
            </a:avLst>
          </a:prstGeom>
          <a:solidFill>
            <a:srgbClr val="8FF5DF"/>
          </a:solidFill>
        </p:spPr>
        <p:txBody>
          <a:bodyPr vert="horz" lIns="180000" tIns="45720" rIns="91440" bIns="45720" rtlCol="0" anchor="ctr">
            <a:noAutofit/>
          </a:bodyPr>
          <a:lstStyle/>
          <a:p>
            <a:r>
              <a:rPr lang="de-DE" dirty="0"/>
              <a:t>Mastertitelformat bearbeiten</a:t>
            </a:r>
          </a:p>
        </p:txBody>
      </p:sp>
      <p:sp>
        <p:nvSpPr>
          <p:cNvPr id="2" name="Textplatzhalter 2">
            <a:extLst>
              <a:ext uri="{FF2B5EF4-FFF2-40B4-BE49-F238E27FC236}">
                <a16:creationId xmlns:a16="http://schemas.microsoft.com/office/drawing/2014/main" id="{99BD7827-8D35-8C73-F87B-30BC2C218439}"/>
              </a:ext>
            </a:extLst>
          </p:cNvPr>
          <p:cNvSpPr>
            <a:spLocks noGrp="1"/>
          </p:cNvSpPr>
          <p:nvPr>
            <p:ph type="body" idx="1"/>
          </p:nvPr>
        </p:nvSpPr>
        <p:spPr>
          <a:xfrm>
            <a:off x="1345150" y="1594532"/>
            <a:ext cx="10523106" cy="4284833"/>
          </a:xfrm>
          <a:prstGeom prst="roundRect">
            <a:avLst>
              <a:gd name="adj" fmla="val 2022"/>
            </a:avLst>
          </a:prstGeom>
        </p:spPr>
        <p:txBody>
          <a:bodyPr vert="horz" lIns="91440" tIns="45720" rIns="91440" bIns="45720" rtlCol="0">
            <a:noAutofit/>
          </a:bodyPr>
          <a:lstStyle/>
          <a:p>
            <a:pPr lvl="0"/>
            <a:r>
              <a:rPr lang="de-DE" dirty="0"/>
              <a:t>Headline ohne Aufzählung</a:t>
            </a:r>
          </a:p>
          <a:p>
            <a:pPr lvl="0"/>
            <a:r>
              <a:rPr lang="de-DE" dirty="0"/>
              <a:t>Unterüberschrift</a:t>
            </a:r>
          </a:p>
          <a:p>
            <a:pPr lvl="1"/>
            <a:r>
              <a:rPr lang="de-DE" dirty="0"/>
              <a:t>Aufzählung 1</a:t>
            </a:r>
          </a:p>
          <a:p>
            <a:pPr lvl="1"/>
            <a:r>
              <a:rPr lang="de-DE" dirty="0"/>
              <a:t>Aufzählung 2</a:t>
            </a:r>
          </a:p>
          <a:p>
            <a:pPr lvl="2"/>
            <a:r>
              <a:rPr lang="de-DE" dirty="0"/>
              <a:t>Ebene 3</a:t>
            </a:r>
            <a:br>
              <a:rPr lang="de-DE" dirty="0"/>
            </a:br>
            <a:r>
              <a:rPr lang="de-DE" dirty="0" err="1"/>
              <a:t>ffffsdddd</a:t>
            </a:r>
            <a:endParaRPr lang="de-DE" dirty="0"/>
          </a:p>
        </p:txBody>
      </p:sp>
    </p:spTree>
    <p:extLst>
      <p:ext uri="{BB962C8B-B14F-4D97-AF65-F5344CB8AC3E}">
        <p14:creationId xmlns:p14="http://schemas.microsoft.com/office/powerpoint/2010/main" val="2912023466"/>
      </p:ext>
    </p:extLst>
  </p:cSld>
  <p:clrMap bg1="lt1" tx1="dk1" bg2="lt2" tx2="dk2" accent1="accent1" accent2="accent2" accent3="accent3" accent4="accent4" accent5="accent5" accent6="accent6" hlink="hlink" folHlink="folHlink"/>
  <p:sldLayoutIdLst>
    <p:sldLayoutId id="2147483658" r:id="rId1"/>
    <p:sldLayoutId id="2147483673" r:id="rId2"/>
    <p:sldLayoutId id="2147483659" r:id="rId3"/>
    <p:sldLayoutId id="2147483660" r:id="rId4"/>
    <p:sldLayoutId id="2147483661" r:id="rId5"/>
    <p:sldLayoutId id="2147483662" r:id="rId6"/>
    <p:sldLayoutId id="2147483663" r:id="rId7"/>
  </p:sldLayoutIdLst>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457200" indent="-457200" algn="l" defTabSz="914400" rtl="0" eaLnBrk="1" latinLnBrk="0" hangingPunct="1">
        <a:lnSpc>
          <a:spcPts val="3000"/>
        </a:lnSpc>
        <a:spcBef>
          <a:spcPts val="1000"/>
        </a:spcBef>
        <a:buSzPct val="100000"/>
        <a:buFontTx/>
        <a:buBlip>
          <a:blip r:embed="rId10"/>
        </a:buBlip>
        <a:defRPr sz="2600" kern="1200">
          <a:solidFill>
            <a:schemeClr val="tx1"/>
          </a:solidFill>
          <a:latin typeface="+mn-lt"/>
          <a:ea typeface="+mn-ea"/>
          <a:cs typeface="+mn-cs"/>
        </a:defRPr>
      </a:lvl1pPr>
      <a:lvl2pPr marL="720000" indent="-234000" algn="l" defTabSz="914400" rtl="0" eaLnBrk="1" latinLnBrk="0" hangingPunct="1">
        <a:lnSpc>
          <a:spcPts val="2600"/>
        </a:lnSpc>
        <a:spcBef>
          <a:spcPts val="1000"/>
        </a:spcBef>
        <a:spcAft>
          <a:spcPts val="0"/>
        </a:spcAft>
        <a:buSzPct val="90000"/>
        <a:buFontTx/>
        <a:buBlip>
          <a:blip r:embed="rId10"/>
        </a:buBlip>
        <a:defRPr sz="2000" kern="1200">
          <a:solidFill>
            <a:schemeClr val="tx1"/>
          </a:solidFill>
          <a:latin typeface="+mn-lt"/>
          <a:ea typeface="+mn-ea"/>
          <a:cs typeface="+mn-cs"/>
        </a:defRPr>
      </a:lvl2pPr>
      <a:lvl3pPr marL="717750" indent="0" algn="l" defTabSz="914400" rtl="0" eaLnBrk="1" latinLnBrk="0" hangingPunct="1">
        <a:lnSpc>
          <a:spcPts val="2100"/>
        </a:lnSpc>
        <a:spcBef>
          <a:spcPts val="500"/>
        </a:spcBef>
        <a:buSzPct val="90000"/>
        <a:buFont typeface="Arial" panose="020B0604020202020204" pitchFamily="34" charset="0"/>
        <a:buNone/>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90000"/>
        <a:buFontTx/>
        <a:buBlip>
          <a:blip r:embed="rId11">
            <a:extLst>
              <a:ext uri="{96DAC541-7B7A-43D3-8B79-37D633B846F1}">
                <asvg:svgBlip xmlns:asvg="http://schemas.microsoft.com/office/drawing/2016/SVG/main" r:embed="rId12"/>
              </a:ext>
            </a:extLst>
          </a:blip>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90000"/>
        <a:buFontTx/>
        <a:buBlip>
          <a:blip r:embed="rId11">
            <a:extLst>
              <a:ext uri="{96DAC541-7B7A-43D3-8B79-37D633B846F1}">
                <asvg:svgBlip xmlns:asvg="http://schemas.microsoft.com/office/drawing/2016/SVG/main" r:embed="rId12"/>
              </a:ext>
            </a:extLst>
          </a:blip>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0DBC7"/>
        </a:solidFill>
        <a:effectLst/>
      </p:bgPr>
    </p:bg>
    <p:spTree>
      <p:nvGrpSpPr>
        <p:cNvPr id="1" name=""/>
        <p:cNvGrpSpPr/>
        <p:nvPr/>
      </p:nvGrpSpPr>
      <p:grpSpPr>
        <a:xfrm>
          <a:off x="0" y="0"/>
          <a:ext cx="0" cy="0"/>
          <a:chOff x="0" y="0"/>
          <a:chExt cx="0" cy="0"/>
        </a:xfrm>
      </p:grpSpPr>
      <p:sp>
        <p:nvSpPr>
          <p:cNvPr id="9" name="Abgerundetes Rechteck 8">
            <a:extLst>
              <a:ext uri="{FF2B5EF4-FFF2-40B4-BE49-F238E27FC236}">
                <a16:creationId xmlns:a16="http://schemas.microsoft.com/office/drawing/2014/main" id="{0B47F6B1-2315-32D1-3D3A-9DDDC6B7996E}"/>
              </a:ext>
            </a:extLst>
          </p:cNvPr>
          <p:cNvSpPr/>
          <p:nvPr userDrawn="1"/>
        </p:nvSpPr>
        <p:spPr>
          <a:xfrm>
            <a:off x="261323" y="6271200"/>
            <a:ext cx="11657050" cy="306873"/>
          </a:xfrm>
          <a:prstGeom prst="roundRect">
            <a:avLst>
              <a:gd name="adj" fmla="val 50000"/>
            </a:avLst>
          </a:prstGeom>
          <a:solidFill>
            <a:schemeClr val="tx1">
              <a:alpha val="0"/>
            </a:schemeClr>
          </a:solidFill>
          <a:ln w="6350">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5" name="Fußzeilenplatzhalter 4">
            <a:extLst>
              <a:ext uri="{FF2B5EF4-FFF2-40B4-BE49-F238E27FC236}">
                <a16:creationId xmlns:a16="http://schemas.microsoft.com/office/drawing/2014/main" id="{20DD9826-279B-1A0F-A7F0-C658D1D8C7CF}"/>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tx1"/>
                </a:solidFill>
              </a:defRPr>
            </a:lvl1pPr>
          </a:lstStyle>
          <a:p>
            <a:r>
              <a:rPr lang="de-DE" dirty="0"/>
              <a:t>Präsentationstitel</a:t>
            </a:r>
          </a:p>
        </p:txBody>
      </p:sp>
      <p:sp>
        <p:nvSpPr>
          <p:cNvPr id="6" name="Foliennummernplatzhalter 5">
            <a:extLst>
              <a:ext uri="{FF2B5EF4-FFF2-40B4-BE49-F238E27FC236}">
                <a16:creationId xmlns:a16="http://schemas.microsoft.com/office/drawing/2014/main" id="{C92C57AF-F530-D02E-7933-F82BF8CC551E}"/>
              </a:ext>
            </a:extLst>
          </p:cNvPr>
          <p:cNvSpPr>
            <a:spLocks noGrp="1"/>
          </p:cNvSpPr>
          <p:nvPr>
            <p:ph type="sldNum" sz="quarter" idx="4"/>
          </p:nvPr>
        </p:nvSpPr>
        <p:spPr>
          <a:xfrm>
            <a:off x="8217057" y="6271200"/>
            <a:ext cx="3651199" cy="306873"/>
          </a:xfrm>
          <a:prstGeom prst="rect">
            <a:avLst/>
          </a:prstGeom>
        </p:spPr>
        <p:txBody>
          <a:bodyPr vert="horz" lIns="91440" tIns="45720" rIns="91440" bIns="45720" rtlCol="0" anchor="ctr"/>
          <a:lstStyle>
            <a:lvl1pPr algn="r">
              <a:defRPr sz="1200">
                <a:solidFill>
                  <a:schemeClr val="tx1"/>
                </a:solidFill>
              </a:defRPr>
            </a:lvl1pPr>
          </a:lstStyle>
          <a:p>
            <a:fld id="{0587C55C-8FD2-3442-83A0-B9DD0B70EC6B}" type="slidenum">
              <a:rPr lang="de-DE" smtClean="0"/>
              <a:pPr/>
              <a:t>‹Nr.›</a:t>
            </a:fld>
            <a:endParaRPr lang="de-DE" dirty="0"/>
          </a:p>
        </p:txBody>
      </p:sp>
      <p:pic>
        <p:nvPicPr>
          <p:cNvPr id="14" name="Grafik 13">
            <a:extLst>
              <a:ext uri="{FF2B5EF4-FFF2-40B4-BE49-F238E27FC236}">
                <a16:creationId xmlns:a16="http://schemas.microsoft.com/office/drawing/2014/main" id="{DAA5F53A-E6BF-24F8-8264-41E1AE84FFC3}"/>
              </a:ext>
            </a:extLst>
          </p:cNvPr>
          <p:cNvPicPr>
            <a:picLocks noChangeAspect="1"/>
          </p:cNvPicPr>
          <p:nvPr userDrawn="1"/>
        </p:nvPicPr>
        <p:blipFill>
          <a:blip r:embed="rId9"/>
          <a:srcRect/>
          <a:stretch/>
        </p:blipFill>
        <p:spPr>
          <a:xfrm>
            <a:off x="261323" y="264608"/>
            <a:ext cx="728993" cy="750124"/>
          </a:xfrm>
          <a:prstGeom prst="rect">
            <a:avLst/>
          </a:prstGeom>
        </p:spPr>
      </p:pic>
      <p:sp>
        <p:nvSpPr>
          <p:cNvPr id="16" name="Titelplatzhalter 15">
            <a:extLst>
              <a:ext uri="{FF2B5EF4-FFF2-40B4-BE49-F238E27FC236}">
                <a16:creationId xmlns:a16="http://schemas.microsoft.com/office/drawing/2014/main" id="{A2BF9934-E2F2-C0AB-E539-3B7C604C7E5D}"/>
              </a:ext>
            </a:extLst>
          </p:cNvPr>
          <p:cNvSpPr>
            <a:spLocks noGrp="1"/>
          </p:cNvSpPr>
          <p:nvPr>
            <p:ph type="title"/>
          </p:nvPr>
        </p:nvSpPr>
        <p:spPr>
          <a:xfrm>
            <a:off x="1242466" y="291480"/>
            <a:ext cx="10728495" cy="696380"/>
          </a:xfrm>
          <a:prstGeom prst="roundRect">
            <a:avLst>
              <a:gd name="adj" fmla="val 50000"/>
            </a:avLst>
          </a:prstGeom>
          <a:solidFill>
            <a:srgbClr val="E1FF01"/>
          </a:solidFill>
        </p:spPr>
        <p:txBody>
          <a:bodyPr vert="horz" lIns="180000" tIns="45720" rIns="91440" bIns="45720" rtlCol="0" anchor="ctr">
            <a:noAutofit/>
          </a:bodyPr>
          <a:lstStyle/>
          <a:p>
            <a:r>
              <a:rPr lang="de-DE" dirty="0"/>
              <a:t>Mastertitelformat bearbeiten</a:t>
            </a:r>
          </a:p>
        </p:txBody>
      </p:sp>
      <p:sp>
        <p:nvSpPr>
          <p:cNvPr id="2" name="Textplatzhalter 2">
            <a:extLst>
              <a:ext uri="{FF2B5EF4-FFF2-40B4-BE49-F238E27FC236}">
                <a16:creationId xmlns:a16="http://schemas.microsoft.com/office/drawing/2014/main" id="{5D9D83E8-4B4D-827E-F8FE-90D326A7DF71}"/>
              </a:ext>
            </a:extLst>
          </p:cNvPr>
          <p:cNvSpPr>
            <a:spLocks noGrp="1"/>
          </p:cNvSpPr>
          <p:nvPr>
            <p:ph type="body" idx="1"/>
          </p:nvPr>
        </p:nvSpPr>
        <p:spPr>
          <a:xfrm>
            <a:off x="1345150" y="1594532"/>
            <a:ext cx="10523106" cy="4284833"/>
          </a:xfrm>
          <a:prstGeom prst="roundRect">
            <a:avLst>
              <a:gd name="adj" fmla="val 2022"/>
            </a:avLst>
          </a:prstGeom>
        </p:spPr>
        <p:txBody>
          <a:bodyPr vert="horz" lIns="91440" tIns="45720" rIns="91440" bIns="45720" rtlCol="0">
            <a:noAutofit/>
          </a:bodyPr>
          <a:lstStyle/>
          <a:p>
            <a:pPr lvl="0"/>
            <a:r>
              <a:rPr lang="de-DE" dirty="0"/>
              <a:t>Headline ohne Aufzählung</a:t>
            </a:r>
          </a:p>
          <a:p>
            <a:pPr lvl="0"/>
            <a:r>
              <a:rPr lang="de-DE" dirty="0"/>
              <a:t>Unterüberschrift</a:t>
            </a:r>
          </a:p>
          <a:p>
            <a:pPr lvl="1"/>
            <a:r>
              <a:rPr lang="de-DE" dirty="0"/>
              <a:t>Aufzählung 1</a:t>
            </a:r>
          </a:p>
          <a:p>
            <a:pPr lvl="1"/>
            <a:r>
              <a:rPr lang="de-DE" dirty="0"/>
              <a:t>Aufzählung 2</a:t>
            </a:r>
          </a:p>
          <a:p>
            <a:pPr lvl="2"/>
            <a:r>
              <a:rPr lang="de-DE" dirty="0"/>
              <a:t>Ebene 3</a:t>
            </a:r>
            <a:br>
              <a:rPr lang="de-DE" dirty="0"/>
            </a:br>
            <a:r>
              <a:rPr lang="de-DE" dirty="0" err="1"/>
              <a:t>ffffsdddd</a:t>
            </a:r>
            <a:endParaRPr lang="de-DE" dirty="0"/>
          </a:p>
        </p:txBody>
      </p:sp>
    </p:spTree>
    <p:extLst>
      <p:ext uri="{BB962C8B-B14F-4D97-AF65-F5344CB8AC3E}">
        <p14:creationId xmlns:p14="http://schemas.microsoft.com/office/powerpoint/2010/main" val="389157844"/>
      </p:ext>
    </p:extLst>
  </p:cSld>
  <p:clrMap bg1="lt1" tx1="dk1" bg2="lt2" tx2="dk2" accent1="accent1" accent2="accent2" accent3="accent3" accent4="accent4" accent5="accent5" accent6="accent6" hlink="hlink" folHlink="folHlink"/>
  <p:sldLayoutIdLst>
    <p:sldLayoutId id="2147483665" r:id="rId1"/>
    <p:sldLayoutId id="2147483674" r:id="rId2"/>
    <p:sldLayoutId id="2147483666" r:id="rId3"/>
    <p:sldLayoutId id="2147483667" r:id="rId4"/>
    <p:sldLayoutId id="2147483668" r:id="rId5"/>
    <p:sldLayoutId id="2147483669" r:id="rId6"/>
    <p:sldLayoutId id="2147483670" r:id="rId7"/>
  </p:sldLayoutIdLst>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457200" indent="-457200" algn="l" defTabSz="914400" rtl="0" eaLnBrk="1" latinLnBrk="0" hangingPunct="1">
        <a:lnSpc>
          <a:spcPts val="3000"/>
        </a:lnSpc>
        <a:spcBef>
          <a:spcPts val="1000"/>
        </a:spcBef>
        <a:buSzPct val="100000"/>
        <a:buFontTx/>
        <a:buBlip>
          <a:blip r:embed="rId10">
            <a:extLst>
              <a:ext uri="{96DAC541-7B7A-43D3-8B79-37D633B846F1}">
                <asvg:svgBlip xmlns:asvg="http://schemas.microsoft.com/office/drawing/2016/SVG/main" r:embed="rId11"/>
              </a:ext>
            </a:extLst>
          </a:blip>
        </a:buBlip>
        <a:defRPr sz="2600" kern="1200">
          <a:solidFill>
            <a:schemeClr val="tx1"/>
          </a:solidFill>
          <a:latin typeface="+mn-lt"/>
          <a:ea typeface="+mn-ea"/>
          <a:cs typeface="+mn-cs"/>
        </a:defRPr>
      </a:lvl1pPr>
      <a:lvl2pPr marL="720000" indent="-234000" algn="l" defTabSz="914400" rtl="0" eaLnBrk="1" latinLnBrk="0" hangingPunct="1">
        <a:lnSpc>
          <a:spcPts val="2600"/>
        </a:lnSpc>
        <a:spcBef>
          <a:spcPts val="1000"/>
        </a:spcBef>
        <a:spcAft>
          <a:spcPts val="0"/>
        </a:spcAft>
        <a:buSzPct val="90000"/>
        <a:buFontTx/>
        <a:buBlip>
          <a:blip r:embed="rId12"/>
        </a:buBlip>
        <a:defRPr sz="2000" kern="1200">
          <a:solidFill>
            <a:schemeClr val="tx1"/>
          </a:solidFill>
          <a:latin typeface="+mn-lt"/>
          <a:ea typeface="+mn-ea"/>
          <a:cs typeface="+mn-cs"/>
        </a:defRPr>
      </a:lvl2pPr>
      <a:lvl3pPr marL="717750" indent="0" algn="l" defTabSz="914400" rtl="0" eaLnBrk="1" latinLnBrk="0" hangingPunct="1">
        <a:lnSpc>
          <a:spcPts val="2100"/>
        </a:lnSpc>
        <a:spcBef>
          <a:spcPts val="500"/>
        </a:spcBef>
        <a:buSzPct val="90000"/>
        <a:buFont typeface="Arial" panose="020B0604020202020204" pitchFamily="34" charset="0"/>
        <a:buNone/>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90000"/>
        <a:buFontTx/>
        <a:buBlip>
          <a:blip r:embed="rId13">
            <a:extLst>
              <a:ext uri="{96DAC541-7B7A-43D3-8B79-37D633B846F1}">
                <asvg:svgBlip xmlns:asvg="http://schemas.microsoft.com/office/drawing/2016/SVG/main" r:embed="rId14"/>
              </a:ext>
            </a:extLst>
          </a:blip>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90000"/>
        <a:buFontTx/>
        <a:buBlip>
          <a:blip r:embed="rId13">
            <a:extLst>
              <a:ext uri="{96DAC541-7B7A-43D3-8B79-37D633B846F1}">
                <asvg:svgBlip xmlns:asvg="http://schemas.microsoft.com/office/drawing/2016/SVG/main" r:embed="rId14"/>
              </a:ext>
            </a:extLst>
          </a:blip>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4.sv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4.svg"/></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4.sv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4.svg"/></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AT" dirty="0"/>
              <a:t>25.07.2025</a:t>
            </a:r>
            <a:endParaRPr lang="de-DE" dirty="0"/>
          </a:p>
        </p:txBody>
      </p:sp>
      <p:sp>
        <p:nvSpPr>
          <p:cNvPr id="4" name="Foliennummernplatzhalter 3"/>
          <p:cNvSpPr>
            <a:spLocks noGrp="1"/>
          </p:cNvSpPr>
          <p:nvPr>
            <p:ph type="sldNum" sz="quarter" idx="12"/>
          </p:nvPr>
        </p:nvSpPr>
        <p:spPr/>
        <p:txBody>
          <a:bodyPr/>
          <a:lstStyle/>
          <a:p>
            <a:fld id="{0587C55C-8FD2-3442-83A0-B9DD0B70EC6B}" type="slidenum">
              <a:rPr lang="de-DE" smtClean="0"/>
              <a:pPr/>
              <a:t>1</a:t>
            </a:fld>
            <a:endParaRPr lang="de-DE" dirty="0"/>
          </a:p>
        </p:txBody>
      </p:sp>
      <p:pic>
        <p:nvPicPr>
          <p:cNvPr id="11" name="Bildplatzhalter 10"/>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5293" r="5293"/>
          <a:stretch>
            <a:fillRect/>
          </a:stretch>
        </p:blipFill>
        <p:spPr/>
      </p:pic>
      <p:sp>
        <p:nvSpPr>
          <p:cNvPr id="6" name="Titel 5"/>
          <p:cNvSpPr>
            <a:spLocks noGrp="1"/>
          </p:cNvSpPr>
          <p:nvPr>
            <p:ph type="ctrTitle"/>
          </p:nvPr>
        </p:nvSpPr>
        <p:spPr/>
        <p:txBody>
          <a:bodyPr>
            <a:normAutofit/>
          </a:bodyPr>
          <a:lstStyle/>
          <a:p>
            <a:r>
              <a:rPr lang="de-DE" sz="6000" dirty="0"/>
              <a:t>Mountain </a:t>
            </a:r>
            <a:br>
              <a:rPr lang="de-DE" sz="6000" dirty="0"/>
            </a:br>
            <a:r>
              <a:rPr lang="de-DE" sz="6000" dirty="0" err="1"/>
              <a:t>Weather</a:t>
            </a:r>
            <a:endParaRPr lang="de-AT" sz="6000" dirty="0"/>
          </a:p>
        </p:txBody>
      </p:sp>
      <p:sp>
        <p:nvSpPr>
          <p:cNvPr id="2" name="Bildplatzhalter 1"/>
          <p:cNvSpPr>
            <a:spLocks noGrp="1"/>
          </p:cNvSpPr>
          <p:nvPr>
            <p:ph type="pic" sz="quarter" idx="13"/>
          </p:nvPr>
        </p:nvSpPr>
        <p:spPr/>
        <p:txBody>
          <a:bodyPr/>
          <a:lstStyle/>
          <a:p>
            <a:endParaRPr lang="de-AT"/>
          </a:p>
        </p:txBody>
      </p:sp>
      <p:sp>
        <p:nvSpPr>
          <p:cNvPr id="7" name="Textplatzhalter 37">
            <a:extLst>
              <a:ext uri="{FF2B5EF4-FFF2-40B4-BE49-F238E27FC236}">
                <a16:creationId xmlns:a16="http://schemas.microsoft.com/office/drawing/2014/main" id="{987A13CE-0BE1-B5B4-BC7E-5ECFFF835A03}"/>
              </a:ext>
            </a:extLst>
          </p:cNvPr>
          <p:cNvSpPr txBox="1">
            <a:spLocks/>
          </p:cNvSpPr>
          <p:nvPr/>
        </p:nvSpPr>
        <p:spPr>
          <a:xfrm>
            <a:off x="310906" y="5574809"/>
            <a:ext cx="6738216" cy="498762"/>
          </a:xfrm>
          <a:prstGeom prst="roundRect">
            <a:avLst>
              <a:gd name="adj" fmla="val 2022"/>
            </a:avLst>
          </a:prstGeom>
        </p:spPr>
        <p:txBody>
          <a:bodyPr/>
          <a:lstStyle>
            <a:lvl1pPr marL="457200" indent="-457200" algn="l" defTabSz="914400" rtl="0" eaLnBrk="1" latinLnBrk="0" hangingPunct="1">
              <a:lnSpc>
                <a:spcPts val="3000"/>
              </a:lnSpc>
              <a:spcBef>
                <a:spcPts val="1000"/>
              </a:spcBef>
              <a:buSzPct val="100000"/>
              <a:buFontTx/>
              <a:buBlip>
                <a:blip r:embed="rId4"/>
              </a:buBlip>
              <a:defRPr sz="2600" kern="1200">
                <a:solidFill>
                  <a:schemeClr val="tx1"/>
                </a:solidFill>
                <a:latin typeface="+mn-lt"/>
                <a:ea typeface="+mn-ea"/>
                <a:cs typeface="+mn-cs"/>
              </a:defRPr>
            </a:lvl1pPr>
            <a:lvl2pPr marL="720000" indent="-234000" algn="l" defTabSz="914400" rtl="0" eaLnBrk="1" latinLnBrk="0" hangingPunct="1">
              <a:lnSpc>
                <a:spcPts val="2600"/>
              </a:lnSpc>
              <a:spcBef>
                <a:spcPts val="1000"/>
              </a:spcBef>
              <a:spcAft>
                <a:spcPts val="0"/>
              </a:spcAft>
              <a:buSzPct val="90000"/>
              <a:buFontTx/>
              <a:buBlip>
                <a:blip r:embed="rId4"/>
              </a:buBlip>
              <a:defRPr sz="2000" kern="1200">
                <a:solidFill>
                  <a:schemeClr val="tx1"/>
                </a:solidFill>
                <a:latin typeface="+mn-lt"/>
                <a:ea typeface="+mn-ea"/>
                <a:cs typeface="+mn-cs"/>
              </a:defRPr>
            </a:lvl2pPr>
            <a:lvl3pPr marL="717750" indent="0" algn="l" defTabSz="914400" rtl="0" eaLnBrk="1" latinLnBrk="0" hangingPunct="1">
              <a:lnSpc>
                <a:spcPts val="2100"/>
              </a:lnSpc>
              <a:spcBef>
                <a:spcPts val="500"/>
              </a:spcBef>
              <a:buSzPct val="90000"/>
              <a:buFont typeface="Arial" panose="020B0604020202020204" pitchFamily="34" charset="0"/>
              <a:buNone/>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90000"/>
              <a:buFontTx/>
              <a:buBlip>
                <a:blip r:embed="rId5">
                  <a:extLst>
                    <a:ext uri="{96DAC541-7B7A-43D3-8B79-37D633B846F1}">
                      <asvg:svgBlip xmlns:asvg="http://schemas.microsoft.com/office/drawing/2016/SVG/main" r:embed="rId6"/>
                    </a:ext>
                  </a:extLst>
                </a:blip>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90000"/>
              <a:buFontTx/>
              <a:buBlip>
                <a:blip r:embed="rId5">
                  <a:extLst>
                    <a:ext uri="{96DAC541-7B7A-43D3-8B79-37D633B846F1}">
                      <asvg:svgBlip xmlns:asvg="http://schemas.microsoft.com/office/drawing/2016/SVG/main" r:embed="rId6"/>
                    </a:ext>
                  </a:extLst>
                </a:blip>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800" dirty="0">
                <a:solidFill>
                  <a:schemeClr val="bg2">
                    <a:lumMod val="75000"/>
                  </a:schemeClr>
                </a:solidFill>
              </a:rPr>
              <a:t>© snow institute / LWD Tirol</a:t>
            </a:r>
          </a:p>
        </p:txBody>
      </p:sp>
    </p:spTree>
    <p:extLst>
      <p:ext uri="{BB962C8B-B14F-4D97-AF65-F5344CB8AC3E}">
        <p14:creationId xmlns:p14="http://schemas.microsoft.com/office/powerpoint/2010/main" val="1752457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10</a:t>
            </a:fld>
            <a:endParaRPr lang="de-DE" dirty="0"/>
          </a:p>
        </p:txBody>
      </p:sp>
      <p:sp>
        <p:nvSpPr>
          <p:cNvPr id="4" name="Titel 3"/>
          <p:cNvSpPr>
            <a:spLocks noGrp="1"/>
          </p:cNvSpPr>
          <p:nvPr>
            <p:ph type="title"/>
          </p:nvPr>
        </p:nvSpPr>
        <p:spPr/>
        <p:txBody>
          <a:bodyPr/>
          <a:lstStyle/>
          <a:p>
            <a:r>
              <a:rPr lang="de-DE" dirty="0"/>
              <a:t>Radiation</a:t>
            </a:r>
            <a:endParaRPr lang="de-AT" dirty="0"/>
          </a:p>
        </p:txBody>
      </p:sp>
      <p:sp>
        <p:nvSpPr>
          <p:cNvPr id="5" name="Fußzeilenplatzhalter 4"/>
          <p:cNvSpPr>
            <a:spLocks noGrp="1"/>
          </p:cNvSpPr>
          <p:nvPr>
            <p:ph type="ftr" sz="quarter" idx="3"/>
          </p:nvPr>
        </p:nvSpPr>
        <p:spPr/>
        <p:txBody>
          <a:bodyPr/>
          <a:lstStyle/>
          <a:p>
            <a:r>
              <a:rPr lang="de-DE" dirty="0"/>
              <a:t>Mountain </a:t>
            </a:r>
            <a:r>
              <a:rPr lang="de-DE" dirty="0" err="1"/>
              <a:t>weather</a:t>
            </a:r>
            <a:endParaRPr lang="de-DE" dirty="0"/>
          </a:p>
        </p:txBody>
      </p:sp>
      <p:sp>
        <p:nvSpPr>
          <p:cNvPr id="6" name="Textplatzhalter 5"/>
          <p:cNvSpPr>
            <a:spLocks noGrp="1"/>
          </p:cNvSpPr>
          <p:nvPr>
            <p:ph type="body" sz="quarter" idx="19"/>
          </p:nvPr>
        </p:nvSpPr>
        <p:spPr/>
        <p:txBody>
          <a:bodyPr/>
          <a:lstStyle/>
          <a:p>
            <a:r>
              <a:rPr lang="de-DE" dirty="0"/>
              <a:t>© </a:t>
            </a:r>
            <a:r>
              <a:rPr lang="de-DE" dirty="0" err="1"/>
              <a:t>snow</a:t>
            </a:r>
            <a:r>
              <a:rPr lang="de-DE" dirty="0"/>
              <a:t> </a:t>
            </a:r>
            <a:r>
              <a:rPr lang="de-DE" dirty="0" err="1"/>
              <a:t>institute</a:t>
            </a:r>
            <a:endParaRPr lang="de-AT" dirty="0"/>
          </a:p>
        </p:txBody>
      </p:sp>
      <p:sp>
        <p:nvSpPr>
          <p:cNvPr id="7" name="Textplatzhalter 6"/>
          <p:cNvSpPr>
            <a:spLocks noGrp="1"/>
          </p:cNvSpPr>
          <p:nvPr>
            <p:ph type="body" sz="quarter" idx="20"/>
          </p:nvPr>
        </p:nvSpPr>
        <p:spPr/>
        <p:txBody>
          <a:bodyPr/>
          <a:lstStyle/>
          <a:p>
            <a:pPr marL="0" indent="0">
              <a:lnSpc>
                <a:spcPct val="120000"/>
              </a:lnSpc>
              <a:buNone/>
            </a:pPr>
            <a:r>
              <a:rPr lang="de-DE" b="1" dirty="0"/>
              <a:t>Albedo</a:t>
            </a:r>
          </a:p>
          <a:p>
            <a:pPr>
              <a:lnSpc>
                <a:spcPct val="120000"/>
              </a:lnSpc>
            </a:pPr>
            <a:r>
              <a:rPr lang="en-US" dirty="0"/>
              <a:t>Reflective capacity of a surface</a:t>
            </a:r>
          </a:p>
          <a:p>
            <a:pPr>
              <a:lnSpc>
                <a:spcPct val="120000"/>
              </a:lnSpc>
            </a:pPr>
            <a:r>
              <a:rPr lang="en-US" dirty="0"/>
              <a:t>The darker and rougher the surface, the more radiation is absorbed.</a:t>
            </a:r>
            <a:endParaRPr lang="de-DE" dirty="0"/>
          </a:p>
        </p:txBody>
      </p:sp>
      <p:pic>
        <p:nvPicPr>
          <p:cNvPr id="11" name="Bildplatzhalter 10" descr="Ein Bild, das Text, Screenshot, Schrift, Zahl enthält.&#10;&#10;KI-generierte Inhalte können fehlerhaft sein.">
            <a:extLst>
              <a:ext uri="{FF2B5EF4-FFF2-40B4-BE49-F238E27FC236}">
                <a16:creationId xmlns:a16="http://schemas.microsoft.com/office/drawing/2014/main" id="{04F6D881-45C2-0E69-32EF-4D96F7D89640}"/>
              </a:ext>
            </a:extLst>
          </p:cNvPr>
          <p:cNvPicPr>
            <a:picLocks noGrp="1" noChangeAspect="1"/>
          </p:cNvPicPr>
          <p:nvPr>
            <p:ph type="pic" sz="quarter" idx="14"/>
          </p:nvPr>
        </p:nvPicPr>
        <p:blipFill>
          <a:blip r:embed="rId3"/>
          <a:srcRect l="1430" r="1430"/>
          <a:stretch>
            <a:fillRect/>
          </a:stretch>
        </p:blipFill>
        <p:spPr/>
      </p:pic>
    </p:spTree>
    <p:extLst>
      <p:ext uri="{BB962C8B-B14F-4D97-AF65-F5344CB8AC3E}">
        <p14:creationId xmlns:p14="http://schemas.microsoft.com/office/powerpoint/2010/main" val="2573743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11</a:t>
            </a:fld>
            <a:endParaRPr lang="de-DE" dirty="0"/>
          </a:p>
        </p:txBody>
      </p:sp>
      <p:sp>
        <p:nvSpPr>
          <p:cNvPr id="4" name="Titel 3"/>
          <p:cNvSpPr>
            <a:spLocks noGrp="1"/>
          </p:cNvSpPr>
          <p:nvPr>
            <p:ph type="title"/>
          </p:nvPr>
        </p:nvSpPr>
        <p:spPr/>
        <p:txBody>
          <a:bodyPr/>
          <a:lstStyle/>
          <a:p>
            <a:r>
              <a:rPr lang="de-DE" dirty="0"/>
              <a:t>Radiation</a:t>
            </a:r>
            <a:endParaRPr lang="de-AT" dirty="0"/>
          </a:p>
        </p:txBody>
      </p:sp>
      <p:sp>
        <p:nvSpPr>
          <p:cNvPr id="5" name="Fußzeilenplatzhalter 4"/>
          <p:cNvSpPr>
            <a:spLocks noGrp="1"/>
          </p:cNvSpPr>
          <p:nvPr>
            <p:ph type="ftr" sz="quarter" idx="3"/>
          </p:nvPr>
        </p:nvSpPr>
        <p:spPr/>
        <p:txBody>
          <a:bodyPr/>
          <a:lstStyle/>
          <a:p>
            <a:r>
              <a:rPr lang="de-DE" dirty="0"/>
              <a:t>Mountain </a:t>
            </a:r>
            <a:r>
              <a:rPr lang="de-DE" dirty="0" err="1"/>
              <a:t>weather</a:t>
            </a:r>
            <a:endParaRPr lang="de-DE" dirty="0"/>
          </a:p>
        </p:txBody>
      </p:sp>
      <p:sp>
        <p:nvSpPr>
          <p:cNvPr id="6" name="Textplatzhalter 5"/>
          <p:cNvSpPr>
            <a:spLocks noGrp="1"/>
          </p:cNvSpPr>
          <p:nvPr>
            <p:ph type="body" sz="quarter" idx="19"/>
          </p:nvPr>
        </p:nvSpPr>
        <p:spPr/>
        <p:txBody>
          <a:bodyPr/>
          <a:lstStyle/>
          <a:p>
            <a:r>
              <a:rPr lang="de-DE" sz="800" dirty="0"/>
              <a:t>© </a:t>
            </a:r>
            <a:r>
              <a:rPr lang="de-DE" sz="800" dirty="0" err="1"/>
              <a:t>snow</a:t>
            </a:r>
            <a:r>
              <a:rPr lang="de-DE" sz="800" dirty="0"/>
              <a:t> </a:t>
            </a:r>
            <a:r>
              <a:rPr lang="de-DE" sz="800" dirty="0" err="1"/>
              <a:t>institute</a:t>
            </a:r>
            <a:r>
              <a:rPr lang="de-DE" sz="800" dirty="0"/>
              <a:t> / argonaut.pro</a:t>
            </a:r>
            <a:endParaRPr lang="de-AT" sz="800" dirty="0"/>
          </a:p>
        </p:txBody>
      </p:sp>
      <p:sp>
        <p:nvSpPr>
          <p:cNvPr id="7" name="Textplatzhalter 6"/>
          <p:cNvSpPr>
            <a:spLocks noGrp="1"/>
          </p:cNvSpPr>
          <p:nvPr>
            <p:ph type="body" sz="quarter" idx="20"/>
          </p:nvPr>
        </p:nvSpPr>
        <p:spPr>
          <a:xfrm>
            <a:off x="7070942" y="1295400"/>
            <a:ext cx="4900019" cy="4664075"/>
          </a:xfrm>
        </p:spPr>
        <p:txBody>
          <a:bodyPr/>
          <a:lstStyle/>
          <a:p>
            <a:pPr marL="0" indent="0">
              <a:lnSpc>
                <a:spcPct val="120000"/>
              </a:lnSpc>
              <a:buNone/>
            </a:pPr>
            <a:r>
              <a:rPr lang="en-US" b="1" dirty="0"/>
              <a:t>What does this mean for the snow cover</a:t>
            </a:r>
            <a:r>
              <a:rPr lang="de-DE" b="1" dirty="0"/>
              <a:t>?</a:t>
            </a:r>
          </a:p>
          <a:p>
            <a:pPr>
              <a:lnSpc>
                <a:spcPct val="120000"/>
              </a:lnSpc>
            </a:pPr>
            <a:r>
              <a:rPr lang="en-US" dirty="0"/>
              <a:t>Reflection up to 95%</a:t>
            </a:r>
          </a:p>
          <a:p>
            <a:pPr>
              <a:lnSpc>
                <a:spcPct val="120000"/>
              </a:lnSpc>
            </a:pPr>
            <a:r>
              <a:rPr lang="de-DE" dirty="0"/>
              <a:t>Low </a:t>
            </a:r>
            <a:r>
              <a:rPr lang="de-DE" dirty="0" err="1"/>
              <a:t>energy</a:t>
            </a:r>
            <a:r>
              <a:rPr lang="de-DE" dirty="0"/>
              <a:t> </a:t>
            </a:r>
            <a:r>
              <a:rPr lang="de-DE" dirty="0" err="1"/>
              <a:t>intake</a:t>
            </a:r>
            <a:endParaRPr lang="de-DE" dirty="0"/>
          </a:p>
          <a:p>
            <a:pPr>
              <a:lnSpc>
                <a:spcPct val="120000"/>
              </a:lnSpc>
            </a:pPr>
            <a:r>
              <a:rPr lang="en-US" dirty="0"/>
              <a:t>Nevertheless, a lot of energy is released</a:t>
            </a:r>
          </a:p>
          <a:p>
            <a:pPr>
              <a:lnSpc>
                <a:spcPct val="120000"/>
              </a:lnSpc>
            </a:pPr>
            <a:r>
              <a:rPr lang="en-US" dirty="0"/>
              <a:t>i.e. heat balance = negative</a:t>
            </a:r>
            <a:endParaRPr lang="de-DE" dirty="0"/>
          </a:p>
        </p:txBody>
      </p:sp>
      <p:pic>
        <p:nvPicPr>
          <p:cNvPr id="2" name="Bildplatzhalter 1"/>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18" r="1418"/>
          <a:stretch>
            <a:fillRect/>
          </a:stretch>
        </p:blipFill>
        <p:spPr/>
      </p:pic>
    </p:spTree>
    <p:extLst>
      <p:ext uri="{BB962C8B-B14F-4D97-AF65-F5344CB8AC3E}">
        <p14:creationId xmlns:p14="http://schemas.microsoft.com/office/powerpoint/2010/main" val="237179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40D93-84C9-66F9-5267-D43CA6673FDC}"/>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F5EABE7-8608-019B-5FCF-D1740CF20385}"/>
              </a:ext>
            </a:extLst>
          </p:cNvPr>
          <p:cNvSpPr>
            <a:spLocks noGrp="1"/>
          </p:cNvSpPr>
          <p:nvPr>
            <p:ph type="sldNum" sz="quarter" idx="12"/>
          </p:nvPr>
        </p:nvSpPr>
        <p:spPr/>
        <p:txBody>
          <a:bodyPr/>
          <a:lstStyle/>
          <a:p>
            <a:fld id="{0587C55C-8FD2-3442-83A0-B9DD0B70EC6B}" type="slidenum">
              <a:rPr lang="de-DE" smtClean="0"/>
              <a:pPr/>
              <a:t>12</a:t>
            </a:fld>
            <a:endParaRPr lang="de-DE" dirty="0"/>
          </a:p>
        </p:txBody>
      </p:sp>
      <p:sp>
        <p:nvSpPr>
          <p:cNvPr id="3" name="Textplatzhalter 2">
            <a:extLst>
              <a:ext uri="{FF2B5EF4-FFF2-40B4-BE49-F238E27FC236}">
                <a16:creationId xmlns:a16="http://schemas.microsoft.com/office/drawing/2014/main" id="{384008B5-8B36-A022-DF6A-C2A40A5A401D}"/>
              </a:ext>
            </a:extLst>
          </p:cNvPr>
          <p:cNvSpPr>
            <a:spLocks noGrp="1"/>
          </p:cNvSpPr>
          <p:nvPr>
            <p:ph type="body" sz="quarter" idx="13"/>
          </p:nvPr>
        </p:nvSpPr>
        <p:spPr>
          <a:xfrm>
            <a:off x="261937" y="1078869"/>
            <a:ext cx="11656435" cy="664041"/>
          </a:xfrm>
          <a:noFill/>
          <a:ln>
            <a:solidFill>
              <a:srgbClr val="E1FF01"/>
            </a:solidFill>
          </a:ln>
        </p:spPr>
        <p:txBody>
          <a:bodyPr vert="horz" lIns="91440" tIns="45720" rIns="91440" bIns="45720" rtlCol="0" anchor="ctr">
            <a:noAutofit/>
          </a:bodyPr>
          <a:lstStyle/>
          <a:p>
            <a:r>
              <a:rPr lang="de-DE" dirty="0"/>
              <a:t>01 The </a:t>
            </a:r>
            <a:r>
              <a:rPr lang="de-DE" dirty="0" err="1"/>
              <a:t>meaning</a:t>
            </a:r>
            <a:r>
              <a:rPr lang="de-DE" dirty="0"/>
              <a:t> </a:t>
            </a:r>
            <a:r>
              <a:rPr lang="de-DE" dirty="0" err="1"/>
              <a:t>of</a:t>
            </a:r>
            <a:r>
              <a:rPr lang="de-DE" dirty="0"/>
              <a:t> ‘</a:t>
            </a:r>
            <a:r>
              <a:rPr lang="de-DE" dirty="0" err="1"/>
              <a:t>weather</a:t>
            </a:r>
            <a:r>
              <a:rPr lang="de-DE" dirty="0"/>
              <a:t>’</a:t>
            </a:r>
            <a:endParaRPr lang="de-AT" dirty="0"/>
          </a:p>
        </p:txBody>
      </p:sp>
      <p:sp>
        <p:nvSpPr>
          <p:cNvPr id="4" name="Textplatzhalter 3">
            <a:extLst>
              <a:ext uri="{FF2B5EF4-FFF2-40B4-BE49-F238E27FC236}">
                <a16:creationId xmlns:a16="http://schemas.microsoft.com/office/drawing/2014/main" id="{366E0F7A-8150-C3BC-B526-C1B12F8745BD}"/>
              </a:ext>
            </a:extLst>
          </p:cNvPr>
          <p:cNvSpPr>
            <a:spLocks noGrp="1"/>
          </p:cNvSpPr>
          <p:nvPr>
            <p:ph type="body" sz="quarter" idx="14"/>
          </p:nvPr>
        </p:nvSpPr>
        <p:spPr>
          <a:xfrm>
            <a:off x="261937" y="1821145"/>
            <a:ext cx="11656435" cy="664041"/>
          </a:xfrm>
          <a:noFill/>
          <a:ln>
            <a:solidFill>
              <a:srgbClr val="E1FF01"/>
            </a:solidFill>
          </a:ln>
        </p:spPr>
        <p:txBody>
          <a:bodyPr vert="horz" lIns="91440" tIns="45720" rIns="91440" bIns="45720" rtlCol="0" anchor="ctr">
            <a:noAutofit/>
          </a:bodyPr>
          <a:lstStyle/>
          <a:p>
            <a:r>
              <a:rPr lang="de-DE" dirty="0"/>
              <a:t>02 Radiation</a:t>
            </a:r>
            <a:endParaRPr lang="de-AT" dirty="0"/>
          </a:p>
        </p:txBody>
      </p:sp>
      <p:sp>
        <p:nvSpPr>
          <p:cNvPr id="5" name="Textplatzhalter 4">
            <a:extLst>
              <a:ext uri="{FF2B5EF4-FFF2-40B4-BE49-F238E27FC236}">
                <a16:creationId xmlns:a16="http://schemas.microsoft.com/office/drawing/2014/main" id="{44A27D1D-146B-4BA9-A751-AD54A4FB7B9A}"/>
              </a:ext>
            </a:extLst>
          </p:cNvPr>
          <p:cNvSpPr>
            <a:spLocks noGrp="1"/>
          </p:cNvSpPr>
          <p:nvPr>
            <p:ph type="body" sz="quarter" idx="15"/>
          </p:nvPr>
        </p:nvSpPr>
        <p:spPr>
          <a:xfrm>
            <a:off x="261937" y="2563421"/>
            <a:ext cx="11656435" cy="664041"/>
          </a:xfrm>
          <a:solidFill>
            <a:srgbClr val="E1FF01"/>
          </a:solidFill>
        </p:spPr>
        <p:txBody>
          <a:bodyPr vert="horz" lIns="91440" tIns="45720" rIns="91440" bIns="45720" rtlCol="0" anchor="ctr">
            <a:noAutofit/>
          </a:bodyPr>
          <a:lstStyle/>
          <a:p>
            <a:r>
              <a:rPr lang="de-DE"/>
              <a:t>03 Temperatur</a:t>
            </a:r>
            <a:r>
              <a:rPr lang="de-DE" dirty="0" err="1"/>
              <a:t>e</a:t>
            </a:r>
            <a:endParaRPr lang="de-AT" dirty="0"/>
          </a:p>
        </p:txBody>
      </p:sp>
      <p:sp>
        <p:nvSpPr>
          <p:cNvPr id="6" name="Textplatzhalter 5">
            <a:extLst>
              <a:ext uri="{FF2B5EF4-FFF2-40B4-BE49-F238E27FC236}">
                <a16:creationId xmlns:a16="http://schemas.microsoft.com/office/drawing/2014/main" id="{2EB7D73C-AF20-F311-AB29-351558008A8D}"/>
              </a:ext>
            </a:extLst>
          </p:cNvPr>
          <p:cNvSpPr>
            <a:spLocks noGrp="1"/>
          </p:cNvSpPr>
          <p:nvPr>
            <p:ph type="body" sz="quarter" idx="16"/>
          </p:nvPr>
        </p:nvSpPr>
        <p:spPr>
          <a:xfrm>
            <a:off x="261937" y="3305697"/>
            <a:ext cx="11656435" cy="664041"/>
          </a:xfrm>
          <a:noFill/>
          <a:ln>
            <a:solidFill>
              <a:srgbClr val="E1FF01"/>
            </a:solidFill>
          </a:ln>
        </p:spPr>
        <p:txBody>
          <a:bodyPr vert="horz" lIns="91440" tIns="45720" rIns="91440" bIns="45720" rtlCol="0" anchor="ctr">
            <a:noAutofit/>
          </a:bodyPr>
          <a:lstStyle/>
          <a:p>
            <a:r>
              <a:rPr lang="de-DE"/>
              <a:t>04 Air </a:t>
            </a:r>
            <a:r>
              <a:rPr lang="de-DE" dirty="0" err="1"/>
              <a:t>pressure</a:t>
            </a:r>
            <a:endParaRPr lang="de-AT" dirty="0"/>
          </a:p>
        </p:txBody>
      </p:sp>
      <p:sp>
        <p:nvSpPr>
          <p:cNvPr id="7" name="Textplatzhalter 6">
            <a:extLst>
              <a:ext uri="{FF2B5EF4-FFF2-40B4-BE49-F238E27FC236}">
                <a16:creationId xmlns:a16="http://schemas.microsoft.com/office/drawing/2014/main" id="{4FBB5601-D887-986D-1B17-BAC9F1279B1F}"/>
              </a:ext>
            </a:extLst>
          </p:cNvPr>
          <p:cNvSpPr>
            <a:spLocks noGrp="1"/>
          </p:cNvSpPr>
          <p:nvPr>
            <p:ph type="body" sz="quarter" idx="17"/>
          </p:nvPr>
        </p:nvSpPr>
        <p:spPr>
          <a:xfrm>
            <a:off x="261936" y="4047973"/>
            <a:ext cx="11656435" cy="664041"/>
          </a:xfrm>
          <a:noFill/>
          <a:ln>
            <a:solidFill>
              <a:srgbClr val="E1FF01"/>
            </a:solidFill>
          </a:ln>
        </p:spPr>
        <p:txBody>
          <a:bodyPr vert="horz" lIns="91440" tIns="45720" rIns="91440" bIns="45720" rtlCol="0" anchor="ctr">
            <a:noAutofit/>
          </a:bodyPr>
          <a:lstStyle/>
          <a:p>
            <a:r>
              <a:rPr lang="de-DE" dirty="0"/>
              <a:t>05 Wind</a:t>
            </a:r>
            <a:endParaRPr lang="de-AT" dirty="0"/>
          </a:p>
        </p:txBody>
      </p:sp>
      <p:sp>
        <p:nvSpPr>
          <p:cNvPr id="8" name="Textplatzhalter 7">
            <a:extLst>
              <a:ext uri="{FF2B5EF4-FFF2-40B4-BE49-F238E27FC236}">
                <a16:creationId xmlns:a16="http://schemas.microsoft.com/office/drawing/2014/main" id="{8F9D611B-7062-DA88-6436-DC603145AEBF}"/>
              </a:ext>
            </a:extLst>
          </p:cNvPr>
          <p:cNvSpPr>
            <a:spLocks noGrp="1"/>
          </p:cNvSpPr>
          <p:nvPr>
            <p:ph type="body" sz="quarter" idx="18"/>
          </p:nvPr>
        </p:nvSpPr>
        <p:spPr>
          <a:xfrm>
            <a:off x="261936" y="4790255"/>
            <a:ext cx="11656435" cy="664041"/>
          </a:xfrm>
          <a:noFill/>
          <a:ln>
            <a:solidFill>
              <a:srgbClr val="E1FF01"/>
            </a:solidFill>
          </a:ln>
        </p:spPr>
        <p:txBody>
          <a:bodyPr vert="horz" lIns="91440" tIns="45720" rIns="91440" bIns="45720" rtlCol="0" anchor="ctr">
            <a:noAutofit/>
          </a:bodyPr>
          <a:lstStyle/>
          <a:p>
            <a:r>
              <a:rPr lang="de-DE"/>
              <a:t>06 Air </a:t>
            </a:r>
            <a:r>
              <a:rPr lang="de-DE" dirty="0" err="1"/>
              <a:t>humidity</a:t>
            </a:r>
            <a:endParaRPr lang="de-AT" dirty="0"/>
          </a:p>
        </p:txBody>
      </p:sp>
      <p:sp>
        <p:nvSpPr>
          <p:cNvPr id="9" name="Fußzeilenplatzhalter 8">
            <a:extLst>
              <a:ext uri="{FF2B5EF4-FFF2-40B4-BE49-F238E27FC236}">
                <a16:creationId xmlns:a16="http://schemas.microsoft.com/office/drawing/2014/main" id="{F3B9749F-1A42-8203-87C2-26B84C57CD69}"/>
              </a:ext>
            </a:extLst>
          </p:cNvPr>
          <p:cNvSpPr>
            <a:spLocks noGrp="1"/>
          </p:cNvSpPr>
          <p:nvPr>
            <p:ph type="ftr" sz="quarter" idx="3"/>
          </p:nvPr>
        </p:nvSpPr>
        <p:spPr/>
        <p:txBody>
          <a:bodyPr/>
          <a:lstStyle/>
          <a:p>
            <a:r>
              <a:rPr lang="de-DE" dirty="0"/>
              <a:t>Mountain </a:t>
            </a:r>
            <a:r>
              <a:rPr lang="de-DE" dirty="0" err="1"/>
              <a:t>weather</a:t>
            </a:r>
            <a:endParaRPr lang="de-DE" dirty="0"/>
          </a:p>
        </p:txBody>
      </p:sp>
      <p:sp>
        <p:nvSpPr>
          <p:cNvPr id="10" name="Textplatzhalter 7">
            <a:extLst>
              <a:ext uri="{FF2B5EF4-FFF2-40B4-BE49-F238E27FC236}">
                <a16:creationId xmlns:a16="http://schemas.microsoft.com/office/drawing/2014/main" id="{7C9C1577-667D-0A38-5ECC-10F0EEC59FEB}"/>
              </a:ext>
            </a:extLst>
          </p:cNvPr>
          <p:cNvSpPr txBox="1">
            <a:spLocks/>
          </p:cNvSpPr>
          <p:nvPr/>
        </p:nvSpPr>
        <p:spPr>
          <a:xfrm>
            <a:off x="261935" y="5530727"/>
            <a:ext cx="11656435" cy="664041"/>
          </a:xfrm>
          <a:prstGeom prst="roundRect">
            <a:avLst>
              <a:gd name="adj" fmla="val 50000"/>
            </a:avLst>
          </a:prstGeom>
          <a:noFill/>
          <a:ln>
            <a:solidFill>
              <a:srgbClr val="E1FF01"/>
            </a:solidFill>
          </a:ln>
        </p:spPr>
        <p:txBody>
          <a:bodyPr vert="horz" lIns="91440" tIns="45720" rIns="91440" bIns="45720" rtlCol="0" anchor="ctr">
            <a:noAutofit/>
          </a:bodyPr>
          <a:lstStyle>
            <a:lvl1pPr indent="0">
              <a:lnSpc>
                <a:spcPts val="3000"/>
              </a:lnSpc>
              <a:spcBef>
                <a:spcPts val="1000"/>
              </a:spcBef>
              <a:buSzPct val="100000"/>
              <a:buFont typeface="Arial" panose="020B0604020202020204" pitchFamily="34" charset="0"/>
              <a:buNone/>
              <a:defRPr sz="2600"/>
            </a:lvl1pPr>
            <a:lvl2pPr marL="720000" indent="-234000">
              <a:lnSpc>
                <a:spcPts val="2600"/>
              </a:lnSpc>
              <a:spcBef>
                <a:spcPts val="1000"/>
              </a:spcBef>
              <a:spcAft>
                <a:spcPts val="0"/>
              </a:spcAft>
              <a:buSzPct val="90000"/>
              <a:buFontTx/>
              <a:buBlip>
                <a:blip r:embed="rId2"/>
              </a:buBlip>
              <a:defRPr sz="2000"/>
            </a:lvl2pPr>
            <a:lvl3pPr marL="717750" indent="0">
              <a:lnSpc>
                <a:spcPts val="2100"/>
              </a:lnSpc>
              <a:spcBef>
                <a:spcPts val="500"/>
              </a:spcBef>
              <a:buSzPct val="90000"/>
              <a:buFont typeface="Arial" panose="020B0604020202020204" pitchFamily="34" charset="0"/>
              <a:buNone/>
              <a:defRPr sz="1600"/>
            </a:lvl3pPr>
            <a:lvl4pPr marL="1600200" indent="-228600">
              <a:lnSpc>
                <a:spcPct val="90000"/>
              </a:lnSpc>
              <a:spcBef>
                <a:spcPts val="500"/>
              </a:spcBef>
              <a:buSzPct val="90000"/>
              <a:buFontTx/>
              <a:buBlip>
                <a:blip r:embed="rId3">
                  <a:extLst>
                    <a:ext uri="{96DAC541-7B7A-43D3-8B79-37D633B846F1}">
                      <asvg:svgBlip xmlns:asvg="http://schemas.microsoft.com/office/drawing/2016/SVG/main" r:embed="rId4"/>
                    </a:ext>
                  </a:extLst>
                </a:blip>
              </a:buBlip>
            </a:lvl4pPr>
            <a:lvl5pPr marL="2057400" indent="-228600">
              <a:lnSpc>
                <a:spcPct val="90000"/>
              </a:lnSpc>
              <a:spcBef>
                <a:spcPts val="500"/>
              </a:spcBef>
              <a:buSzPct val="90000"/>
              <a:buFontTx/>
              <a:buBlip>
                <a:blip r:embed="rId3">
                  <a:extLst>
                    <a:ext uri="{96DAC541-7B7A-43D3-8B79-37D633B846F1}">
                      <asvg:svgBlip xmlns:asvg="http://schemas.microsoft.com/office/drawing/2016/SVG/main" r:embed="rId4"/>
                    </a:ext>
                  </a:extLst>
                </a:blip>
              </a:buBlip>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a:t>07 </a:t>
            </a:r>
            <a:r>
              <a:rPr lang="de-DE" dirty="0" err="1"/>
              <a:t>Precipitation</a:t>
            </a:r>
            <a:endParaRPr lang="de-AT" dirty="0"/>
          </a:p>
        </p:txBody>
      </p:sp>
    </p:spTree>
    <p:extLst>
      <p:ext uri="{BB962C8B-B14F-4D97-AF65-F5344CB8AC3E}">
        <p14:creationId xmlns:p14="http://schemas.microsoft.com/office/powerpoint/2010/main" val="3706476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13</a:t>
            </a:fld>
            <a:endParaRPr lang="de-DE" dirty="0"/>
          </a:p>
        </p:txBody>
      </p:sp>
      <p:sp>
        <p:nvSpPr>
          <p:cNvPr id="4" name="Titel 3"/>
          <p:cNvSpPr>
            <a:spLocks noGrp="1"/>
          </p:cNvSpPr>
          <p:nvPr>
            <p:ph type="title"/>
          </p:nvPr>
        </p:nvSpPr>
        <p:spPr/>
        <p:txBody>
          <a:bodyPr/>
          <a:lstStyle/>
          <a:p>
            <a:r>
              <a:rPr lang="de-DE" dirty="0" err="1"/>
              <a:t>Temperature</a:t>
            </a:r>
            <a:endParaRPr lang="de-AT" dirty="0"/>
          </a:p>
        </p:txBody>
      </p:sp>
      <p:sp>
        <p:nvSpPr>
          <p:cNvPr id="5" name="Fußzeilenplatzhalter 4"/>
          <p:cNvSpPr>
            <a:spLocks noGrp="1"/>
          </p:cNvSpPr>
          <p:nvPr>
            <p:ph type="ftr" sz="quarter" idx="3"/>
          </p:nvPr>
        </p:nvSpPr>
        <p:spPr/>
        <p:txBody>
          <a:bodyPr/>
          <a:lstStyle/>
          <a:p>
            <a:r>
              <a:rPr lang="de-DE" dirty="0"/>
              <a:t>Mountain </a:t>
            </a:r>
            <a:r>
              <a:rPr lang="de-DE" dirty="0" err="1"/>
              <a:t>weather</a:t>
            </a:r>
            <a:endParaRPr lang="de-DE" dirty="0"/>
          </a:p>
        </p:txBody>
      </p:sp>
      <p:sp>
        <p:nvSpPr>
          <p:cNvPr id="6" name="Textplatzhalter 5"/>
          <p:cNvSpPr>
            <a:spLocks noGrp="1"/>
          </p:cNvSpPr>
          <p:nvPr>
            <p:ph type="body" sz="quarter" idx="19"/>
          </p:nvPr>
        </p:nvSpPr>
        <p:spPr/>
        <p:txBody>
          <a:bodyPr/>
          <a:lstStyle/>
          <a:p>
            <a:r>
              <a:rPr lang="de-DE" dirty="0"/>
              <a:t>© </a:t>
            </a:r>
            <a:r>
              <a:rPr lang="de-DE" dirty="0" err="1"/>
              <a:t>snow</a:t>
            </a:r>
            <a:r>
              <a:rPr lang="de-DE" dirty="0"/>
              <a:t> </a:t>
            </a:r>
            <a:r>
              <a:rPr lang="de-DE" dirty="0" err="1"/>
              <a:t>institute</a:t>
            </a:r>
            <a:endParaRPr lang="de-AT" dirty="0"/>
          </a:p>
        </p:txBody>
      </p:sp>
      <p:sp>
        <p:nvSpPr>
          <p:cNvPr id="7" name="Textplatzhalter 6"/>
          <p:cNvSpPr>
            <a:spLocks noGrp="1"/>
          </p:cNvSpPr>
          <p:nvPr>
            <p:ph type="body" sz="quarter" idx="20"/>
          </p:nvPr>
        </p:nvSpPr>
        <p:spPr>
          <a:xfrm>
            <a:off x="7070942" y="1295400"/>
            <a:ext cx="4848007" cy="4664075"/>
          </a:xfrm>
        </p:spPr>
        <p:txBody>
          <a:bodyPr/>
          <a:lstStyle/>
          <a:p>
            <a:r>
              <a:rPr lang="en-US" dirty="0"/>
              <a:t>Measure of the heat content of air, expressed in °C (K, F)</a:t>
            </a:r>
          </a:p>
          <a:p>
            <a:r>
              <a:rPr lang="en-US" dirty="0"/>
              <a:t>Indirect heating via the ground: turbulent mixing</a:t>
            </a:r>
          </a:p>
          <a:p>
            <a:r>
              <a:rPr lang="en-US" dirty="0"/>
              <a:t>Highest sun position </a:t>
            </a:r>
            <a:r>
              <a:rPr lang="de-DE" dirty="0">
                <a:sym typeface="Symbol" panose="05050102010706020507" pitchFamily="18" charset="2"/>
              </a:rPr>
              <a:t></a:t>
            </a:r>
            <a:r>
              <a:rPr lang="en-US" dirty="0"/>
              <a:t> highest temperature</a:t>
            </a:r>
            <a:endParaRPr lang="de-AT" dirty="0"/>
          </a:p>
        </p:txBody>
      </p:sp>
      <p:pic>
        <p:nvPicPr>
          <p:cNvPr id="11" name="Bildplatzhalter 10" descr="Ein Bild, das Text, Screenshot, Grafiken, Grafikdesign enthält.&#10;&#10;KI-generierte Inhalte können fehlerhaft sein.">
            <a:extLst>
              <a:ext uri="{FF2B5EF4-FFF2-40B4-BE49-F238E27FC236}">
                <a16:creationId xmlns:a16="http://schemas.microsoft.com/office/drawing/2014/main" id="{AED871B7-059A-3A94-577C-92BAC2451C23}"/>
              </a:ext>
            </a:extLst>
          </p:cNvPr>
          <p:cNvPicPr>
            <a:picLocks noGrp="1" noChangeAspect="1"/>
          </p:cNvPicPr>
          <p:nvPr>
            <p:ph type="pic" sz="quarter" idx="14"/>
          </p:nvPr>
        </p:nvPicPr>
        <p:blipFill>
          <a:blip r:embed="rId3"/>
          <a:srcRect l="1430" r="1430"/>
          <a:stretch>
            <a:fillRect/>
          </a:stretch>
        </p:blipFill>
        <p:spPr/>
      </p:pic>
    </p:spTree>
    <p:extLst>
      <p:ext uri="{BB962C8B-B14F-4D97-AF65-F5344CB8AC3E}">
        <p14:creationId xmlns:p14="http://schemas.microsoft.com/office/powerpoint/2010/main" val="3593794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14</a:t>
            </a:fld>
            <a:endParaRPr lang="de-DE" dirty="0"/>
          </a:p>
        </p:txBody>
      </p:sp>
      <p:sp>
        <p:nvSpPr>
          <p:cNvPr id="4" name="Titel 3"/>
          <p:cNvSpPr>
            <a:spLocks noGrp="1"/>
          </p:cNvSpPr>
          <p:nvPr>
            <p:ph type="title"/>
          </p:nvPr>
        </p:nvSpPr>
        <p:spPr/>
        <p:txBody>
          <a:bodyPr/>
          <a:lstStyle/>
          <a:p>
            <a:r>
              <a:rPr lang="de-DE" dirty="0" err="1"/>
              <a:t>Temperature</a:t>
            </a:r>
            <a:endParaRPr lang="de-AT" dirty="0"/>
          </a:p>
        </p:txBody>
      </p:sp>
      <p:sp>
        <p:nvSpPr>
          <p:cNvPr id="5" name="Fußzeilenplatzhalter 4"/>
          <p:cNvSpPr>
            <a:spLocks noGrp="1"/>
          </p:cNvSpPr>
          <p:nvPr>
            <p:ph type="ftr" sz="quarter" idx="3"/>
          </p:nvPr>
        </p:nvSpPr>
        <p:spPr/>
        <p:txBody>
          <a:bodyPr/>
          <a:lstStyle/>
          <a:p>
            <a:r>
              <a:rPr lang="de-DE" dirty="0"/>
              <a:t>Mountain </a:t>
            </a:r>
            <a:r>
              <a:rPr lang="de-DE" dirty="0" err="1"/>
              <a:t>weather</a:t>
            </a:r>
            <a:endParaRPr lang="de-DE" dirty="0"/>
          </a:p>
        </p:txBody>
      </p:sp>
      <p:sp>
        <p:nvSpPr>
          <p:cNvPr id="6" name="Textplatzhalter 5"/>
          <p:cNvSpPr>
            <a:spLocks noGrp="1"/>
          </p:cNvSpPr>
          <p:nvPr>
            <p:ph type="body" sz="quarter" idx="19"/>
          </p:nvPr>
        </p:nvSpPr>
        <p:spPr/>
        <p:txBody>
          <a:bodyPr/>
          <a:lstStyle/>
          <a:p>
            <a:r>
              <a:rPr lang="de-DE" sz="800" dirty="0"/>
              <a:t>© </a:t>
            </a:r>
            <a:r>
              <a:rPr lang="de-DE" sz="800" dirty="0" err="1"/>
              <a:t>snow</a:t>
            </a:r>
            <a:r>
              <a:rPr lang="de-DE" sz="800" dirty="0"/>
              <a:t> </a:t>
            </a:r>
            <a:r>
              <a:rPr lang="de-DE" sz="800" dirty="0" err="1"/>
              <a:t>institute</a:t>
            </a:r>
            <a:r>
              <a:rPr lang="de-AT" sz="800" dirty="0"/>
              <a:t> / argonaut.pro</a:t>
            </a:r>
          </a:p>
        </p:txBody>
      </p:sp>
      <p:sp>
        <p:nvSpPr>
          <p:cNvPr id="7" name="Textplatzhalter 6"/>
          <p:cNvSpPr>
            <a:spLocks noGrp="1"/>
          </p:cNvSpPr>
          <p:nvPr>
            <p:ph type="body" sz="quarter" idx="20"/>
          </p:nvPr>
        </p:nvSpPr>
        <p:spPr>
          <a:xfrm>
            <a:off x="7070941" y="1282787"/>
            <a:ext cx="4900019" cy="4664075"/>
          </a:xfrm>
        </p:spPr>
        <p:txBody>
          <a:bodyPr/>
          <a:lstStyle/>
          <a:p>
            <a:pPr marL="0" indent="0">
              <a:buNone/>
            </a:pPr>
            <a:r>
              <a:rPr lang="de-DE" b="1" dirty="0" err="1"/>
              <a:t>Temperature</a:t>
            </a:r>
            <a:r>
              <a:rPr lang="de-DE" b="1" dirty="0"/>
              <a:t> </a:t>
            </a:r>
            <a:r>
              <a:rPr lang="de-DE" b="1" dirty="0" err="1"/>
              <a:t>decrease</a:t>
            </a:r>
            <a:r>
              <a:rPr lang="de-DE" b="1" dirty="0"/>
              <a:t> </a:t>
            </a:r>
            <a:r>
              <a:rPr lang="de-DE" b="1" dirty="0" err="1"/>
              <a:t>with</a:t>
            </a:r>
            <a:r>
              <a:rPr lang="de-DE" b="1" dirty="0"/>
              <a:t> </a:t>
            </a:r>
            <a:r>
              <a:rPr lang="de-DE" b="1" dirty="0" err="1"/>
              <a:t>altitude</a:t>
            </a:r>
            <a:endParaRPr lang="de-DE" b="1" dirty="0"/>
          </a:p>
          <a:p>
            <a:r>
              <a:rPr lang="en-US" sz="2400" dirty="0"/>
              <a:t>~ 0.65 °C per 100 </a:t>
            </a:r>
            <a:r>
              <a:rPr lang="en-US" sz="2400" dirty="0" err="1"/>
              <a:t>metres</a:t>
            </a:r>
            <a:r>
              <a:rPr lang="en-US" sz="2400" dirty="0"/>
              <a:t> of altitude</a:t>
            </a:r>
          </a:p>
          <a:p>
            <a:r>
              <a:rPr lang="en-US" sz="2400" dirty="0"/>
              <a:t>In extremely dry air: up to 1 °C per 100 </a:t>
            </a:r>
            <a:r>
              <a:rPr lang="en-US" sz="2400" dirty="0" err="1"/>
              <a:t>metres</a:t>
            </a:r>
            <a:r>
              <a:rPr lang="en-US" sz="2400" dirty="0"/>
              <a:t> of altitude</a:t>
            </a:r>
            <a:endParaRPr lang="de-DE" sz="2400" dirty="0"/>
          </a:p>
        </p:txBody>
      </p:sp>
      <p:pic>
        <p:nvPicPr>
          <p:cNvPr id="2" name="Bildplatzhalter 1"/>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18" r="1418"/>
          <a:stretch>
            <a:fillRect/>
          </a:stretch>
        </p:blipFill>
        <p:spPr/>
      </p:pic>
    </p:spTree>
    <p:extLst>
      <p:ext uri="{BB962C8B-B14F-4D97-AF65-F5344CB8AC3E}">
        <p14:creationId xmlns:p14="http://schemas.microsoft.com/office/powerpoint/2010/main" val="2553565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4258" b="4258"/>
          <a:stretch>
            <a:fillRect/>
          </a:stretch>
        </p:blipFill>
        <p:spPr/>
      </p:pic>
      <p:sp>
        <p:nvSpPr>
          <p:cNvPr id="3" name="Foliennummernplatzhalter 2"/>
          <p:cNvSpPr>
            <a:spLocks noGrp="1"/>
          </p:cNvSpPr>
          <p:nvPr>
            <p:ph type="sldNum" sz="quarter" idx="17"/>
          </p:nvPr>
        </p:nvSpPr>
        <p:spPr/>
        <p:txBody>
          <a:bodyPr/>
          <a:lstStyle/>
          <a:p>
            <a:fld id="{0587C55C-8FD2-3442-83A0-B9DD0B70EC6B}" type="slidenum">
              <a:rPr lang="de-DE" smtClean="0"/>
              <a:pPr/>
              <a:t>15</a:t>
            </a:fld>
            <a:endParaRPr lang="de-DE" dirty="0"/>
          </a:p>
        </p:txBody>
      </p:sp>
      <p:sp>
        <p:nvSpPr>
          <p:cNvPr id="4" name="Titel 3"/>
          <p:cNvSpPr>
            <a:spLocks noGrp="1"/>
          </p:cNvSpPr>
          <p:nvPr>
            <p:ph type="title"/>
          </p:nvPr>
        </p:nvSpPr>
        <p:spPr/>
        <p:txBody>
          <a:bodyPr/>
          <a:lstStyle/>
          <a:p>
            <a:r>
              <a:rPr lang="de-DE" dirty="0" err="1"/>
              <a:t>Temperature</a:t>
            </a:r>
            <a:endParaRPr lang="de-AT" dirty="0"/>
          </a:p>
        </p:txBody>
      </p:sp>
      <p:sp>
        <p:nvSpPr>
          <p:cNvPr id="5" name="Fußzeilenplatzhalter 4"/>
          <p:cNvSpPr>
            <a:spLocks noGrp="1"/>
          </p:cNvSpPr>
          <p:nvPr>
            <p:ph type="ftr" sz="quarter" idx="3"/>
          </p:nvPr>
        </p:nvSpPr>
        <p:spPr/>
        <p:txBody>
          <a:bodyPr/>
          <a:lstStyle/>
          <a:p>
            <a:r>
              <a:rPr lang="de-DE" dirty="0"/>
              <a:t>Mountain </a:t>
            </a:r>
            <a:r>
              <a:rPr lang="de-DE" dirty="0" err="1"/>
              <a:t>weather</a:t>
            </a:r>
            <a:endParaRPr lang="de-DE" dirty="0"/>
          </a:p>
        </p:txBody>
      </p:sp>
      <p:sp>
        <p:nvSpPr>
          <p:cNvPr id="6" name="Textplatzhalter 5"/>
          <p:cNvSpPr>
            <a:spLocks noGrp="1"/>
          </p:cNvSpPr>
          <p:nvPr>
            <p:ph type="body" sz="quarter" idx="19"/>
          </p:nvPr>
        </p:nvSpPr>
        <p:spPr/>
        <p:txBody>
          <a:bodyPr/>
          <a:lstStyle/>
          <a:p>
            <a:r>
              <a:rPr lang="de-DE" sz="800" dirty="0"/>
              <a:t>© </a:t>
            </a:r>
            <a:r>
              <a:rPr lang="de-DE" sz="800" dirty="0" err="1"/>
              <a:t>snow</a:t>
            </a:r>
            <a:r>
              <a:rPr lang="de-DE" sz="800" dirty="0"/>
              <a:t> </a:t>
            </a:r>
            <a:r>
              <a:rPr lang="de-DE" sz="800" dirty="0" err="1"/>
              <a:t>institute</a:t>
            </a:r>
            <a:r>
              <a:rPr lang="de-DE" sz="800" dirty="0"/>
              <a:t> / LWD Tirol</a:t>
            </a:r>
            <a:endParaRPr lang="de-AT" sz="800" dirty="0"/>
          </a:p>
        </p:txBody>
      </p:sp>
      <p:sp>
        <p:nvSpPr>
          <p:cNvPr id="7" name="Textplatzhalter 6"/>
          <p:cNvSpPr>
            <a:spLocks noGrp="1"/>
          </p:cNvSpPr>
          <p:nvPr>
            <p:ph type="body" sz="quarter" idx="20"/>
          </p:nvPr>
        </p:nvSpPr>
        <p:spPr/>
        <p:txBody>
          <a:bodyPr/>
          <a:lstStyle/>
          <a:p>
            <a:pPr marL="0" indent="0">
              <a:buNone/>
            </a:pPr>
            <a:r>
              <a:rPr lang="de-DE" b="1" dirty="0"/>
              <a:t>Inversion </a:t>
            </a:r>
            <a:r>
              <a:rPr lang="de-DE" b="1" dirty="0" err="1"/>
              <a:t>weather</a:t>
            </a:r>
            <a:r>
              <a:rPr lang="de-DE" b="1" dirty="0"/>
              <a:t> </a:t>
            </a:r>
            <a:r>
              <a:rPr lang="de-DE" b="1" dirty="0" err="1"/>
              <a:t>conditions</a:t>
            </a:r>
            <a:endParaRPr lang="de-DE" b="1" dirty="0"/>
          </a:p>
          <a:p>
            <a:r>
              <a:rPr lang="de-DE" dirty="0"/>
              <a:t>Reverse </a:t>
            </a:r>
            <a:r>
              <a:rPr lang="de-DE" dirty="0" err="1"/>
              <a:t>weather</a:t>
            </a:r>
            <a:r>
              <a:rPr lang="de-DE" dirty="0"/>
              <a:t> </a:t>
            </a:r>
            <a:r>
              <a:rPr lang="de-DE" dirty="0" err="1"/>
              <a:t>situation</a:t>
            </a:r>
            <a:endParaRPr lang="de-DE" dirty="0"/>
          </a:p>
          <a:p>
            <a:r>
              <a:rPr lang="en-US" dirty="0"/>
              <a:t>Higher layers of air warmer than lower ones</a:t>
            </a:r>
          </a:p>
          <a:p>
            <a:r>
              <a:rPr lang="en-US" dirty="0"/>
              <a:t>Cold air collects in valleys/lowlands</a:t>
            </a:r>
            <a:endParaRPr lang="de-AT" dirty="0"/>
          </a:p>
        </p:txBody>
      </p:sp>
    </p:spTree>
    <p:extLst>
      <p:ext uri="{BB962C8B-B14F-4D97-AF65-F5344CB8AC3E}">
        <p14:creationId xmlns:p14="http://schemas.microsoft.com/office/powerpoint/2010/main" val="3034795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77B24-438F-6A78-FFD9-FE2D059B6A97}"/>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D502231-14FB-5564-C39F-A30283A0F449}"/>
              </a:ext>
            </a:extLst>
          </p:cNvPr>
          <p:cNvSpPr>
            <a:spLocks noGrp="1"/>
          </p:cNvSpPr>
          <p:nvPr>
            <p:ph type="sldNum" sz="quarter" idx="12"/>
          </p:nvPr>
        </p:nvSpPr>
        <p:spPr/>
        <p:txBody>
          <a:bodyPr/>
          <a:lstStyle/>
          <a:p>
            <a:fld id="{0587C55C-8FD2-3442-83A0-B9DD0B70EC6B}" type="slidenum">
              <a:rPr lang="de-DE" smtClean="0"/>
              <a:pPr/>
              <a:t>16</a:t>
            </a:fld>
            <a:endParaRPr lang="de-DE" dirty="0"/>
          </a:p>
        </p:txBody>
      </p:sp>
      <p:sp>
        <p:nvSpPr>
          <p:cNvPr id="3" name="Textplatzhalter 2">
            <a:extLst>
              <a:ext uri="{FF2B5EF4-FFF2-40B4-BE49-F238E27FC236}">
                <a16:creationId xmlns:a16="http://schemas.microsoft.com/office/drawing/2014/main" id="{ADC2FA51-4B18-5227-7230-070BD6CD0F53}"/>
              </a:ext>
            </a:extLst>
          </p:cNvPr>
          <p:cNvSpPr>
            <a:spLocks noGrp="1"/>
          </p:cNvSpPr>
          <p:nvPr>
            <p:ph type="body" sz="quarter" idx="13"/>
          </p:nvPr>
        </p:nvSpPr>
        <p:spPr>
          <a:xfrm>
            <a:off x="261937" y="1078869"/>
            <a:ext cx="11656435" cy="664041"/>
          </a:xfrm>
          <a:noFill/>
          <a:ln>
            <a:solidFill>
              <a:srgbClr val="E1FF01"/>
            </a:solidFill>
          </a:ln>
        </p:spPr>
        <p:txBody>
          <a:bodyPr vert="horz" lIns="91440" tIns="45720" rIns="91440" bIns="45720" rtlCol="0" anchor="ctr">
            <a:noAutofit/>
          </a:bodyPr>
          <a:lstStyle/>
          <a:p>
            <a:r>
              <a:rPr lang="de-DE" dirty="0"/>
              <a:t>01 The </a:t>
            </a:r>
            <a:r>
              <a:rPr lang="de-DE" dirty="0" err="1"/>
              <a:t>meaning</a:t>
            </a:r>
            <a:r>
              <a:rPr lang="de-DE" dirty="0"/>
              <a:t> </a:t>
            </a:r>
            <a:r>
              <a:rPr lang="de-DE" dirty="0" err="1"/>
              <a:t>of</a:t>
            </a:r>
            <a:r>
              <a:rPr lang="de-DE" dirty="0"/>
              <a:t> ‘</a:t>
            </a:r>
            <a:r>
              <a:rPr lang="de-DE" dirty="0" err="1"/>
              <a:t>weather</a:t>
            </a:r>
            <a:r>
              <a:rPr lang="de-DE" dirty="0"/>
              <a:t>’</a:t>
            </a:r>
            <a:endParaRPr lang="de-AT" dirty="0"/>
          </a:p>
        </p:txBody>
      </p:sp>
      <p:sp>
        <p:nvSpPr>
          <p:cNvPr id="4" name="Textplatzhalter 3">
            <a:extLst>
              <a:ext uri="{FF2B5EF4-FFF2-40B4-BE49-F238E27FC236}">
                <a16:creationId xmlns:a16="http://schemas.microsoft.com/office/drawing/2014/main" id="{BC8949D6-5BF7-CD18-D30D-B7CDDFA9BF40}"/>
              </a:ext>
            </a:extLst>
          </p:cNvPr>
          <p:cNvSpPr>
            <a:spLocks noGrp="1"/>
          </p:cNvSpPr>
          <p:nvPr>
            <p:ph type="body" sz="quarter" idx="14"/>
          </p:nvPr>
        </p:nvSpPr>
        <p:spPr>
          <a:xfrm>
            <a:off x="261937" y="1821145"/>
            <a:ext cx="11656435" cy="664041"/>
          </a:xfrm>
          <a:noFill/>
          <a:ln>
            <a:solidFill>
              <a:srgbClr val="E1FF01"/>
            </a:solidFill>
          </a:ln>
        </p:spPr>
        <p:txBody>
          <a:bodyPr vert="horz" lIns="91440" tIns="45720" rIns="91440" bIns="45720" rtlCol="0" anchor="ctr">
            <a:noAutofit/>
          </a:bodyPr>
          <a:lstStyle/>
          <a:p>
            <a:r>
              <a:rPr lang="de-DE" dirty="0"/>
              <a:t>02 Radiation</a:t>
            </a:r>
            <a:endParaRPr lang="de-AT" dirty="0"/>
          </a:p>
        </p:txBody>
      </p:sp>
      <p:sp>
        <p:nvSpPr>
          <p:cNvPr id="5" name="Textplatzhalter 4">
            <a:extLst>
              <a:ext uri="{FF2B5EF4-FFF2-40B4-BE49-F238E27FC236}">
                <a16:creationId xmlns:a16="http://schemas.microsoft.com/office/drawing/2014/main" id="{84527EFD-E24F-91C2-2D6E-FE35C4A09E40}"/>
              </a:ext>
            </a:extLst>
          </p:cNvPr>
          <p:cNvSpPr>
            <a:spLocks noGrp="1"/>
          </p:cNvSpPr>
          <p:nvPr>
            <p:ph type="body" sz="quarter" idx="15"/>
          </p:nvPr>
        </p:nvSpPr>
        <p:spPr>
          <a:xfrm>
            <a:off x="261937" y="2563421"/>
            <a:ext cx="11656435" cy="664041"/>
          </a:xfrm>
          <a:noFill/>
          <a:ln>
            <a:solidFill>
              <a:srgbClr val="E1FF01"/>
            </a:solidFill>
          </a:ln>
        </p:spPr>
        <p:txBody>
          <a:bodyPr vert="horz" lIns="91440" tIns="45720" rIns="91440" bIns="45720" rtlCol="0" anchor="ctr">
            <a:noAutofit/>
          </a:bodyPr>
          <a:lstStyle/>
          <a:p>
            <a:r>
              <a:rPr lang="de-DE"/>
              <a:t>03 Temperatur</a:t>
            </a:r>
            <a:r>
              <a:rPr lang="de-DE" dirty="0" err="1"/>
              <a:t>e</a:t>
            </a:r>
            <a:endParaRPr lang="de-AT" dirty="0"/>
          </a:p>
        </p:txBody>
      </p:sp>
      <p:sp>
        <p:nvSpPr>
          <p:cNvPr id="6" name="Textplatzhalter 5">
            <a:extLst>
              <a:ext uri="{FF2B5EF4-FFF2-40B4-BE49-F238E27FC236}">
                <a16:creationId xmlns:a16="http://schemas.microsoft.com/office/drawing/2014/main" id="{6A97231F-959A-DB7C-3307-C9983B0BCD98}"/>
              </a:ext>
            </a:extLst>
          </p:cNvPr>
          <p:cNvSpPr>
            <a:spLocks noGrp="1"/>
          </p:cNvSpPr>
          <p:nvPr>
            <p:ph type="body" sz="quarter" idx="16"/>
          </p:nvPr>
        </p:nvSpPr>
        <p:spPr>
          <a:xfrm>
            <a:off x="261937" y="3305697"/>
            <a:ext cx="11656435" cy="664041"/>
          </a:xfrm>
          <a:solidFill>
            <a:srgbClr val="E1FF01"/>
          </a:solidFill>
        </p:spPr>
        <p:txBody>
          <a:bodyPr vert="horz" lIns="91440" tIns="45720" rIns="91440" bIns="45720" rtlCol="0" anchor="ctr">
            <a:noAutofit/>
          </a:bodyPr>
          <a:lstStyle/>
          <a:p>
            <a:r>
              <a:rPr lang="de-DE" dirty="0"/>
              <a:t>04 Air </a:t>
            </a:r>
            <a:r>
              <a:rPr lang="de-DE" dirty="0" err="1"/>
              <a:t>pressure</a:t>
            </a:r>
            <a:endParaRPr lang="de-AT" dirty="0"/>
          </a:p>
        </p:txBody>
      </p:sp>
      <p:sp>
        <p:nvSpPr>
          <p:cNvPr id="7" name="Textplatzhalter 6">
            <a:extLst>
              <a:ext uri="{FF2B5EF4-FFF2-40B4-BE49-F238E27FC236}">
                <a16:creationId xmlns:a16="http://schemas.microsoft.com/office/drawing/2014/main" id="{B1D3F976-9EDC-93BE-48C7-6844DB7848C2}"/>
              </a:ext>
            </a:extLst>
          </p:cNvPr>
          <p:cNvSpPr>
            <a:spLocks noGrp="1"/>
          </p:cNvSpPr>
          <p:nvPr>
            <p:ph type="body" sz="quarter" idx="17"/>
          </p:nvPr>
        </p:nvSpPr>
        <p:spPr>
          <a:xfrm>
            <a:off x="261936" y="4047973"/>
            <a:ext cx="11656435" cy="664041"/>
          </a:xfrm>
          <a:noFill/>
          <a:ln>
            <a:solidFill>
              <a:srgbClr val="E1FF01"/>
            </a:solidFill>
          </a:ln>
        </p:spPr>
        <p:txBody>
          <a:bodyPr vert="horz" lIns="91440" tIns="45720" rIns="91440" bIns="45720" rtlCol="0" anchor="ctr">
            <a:noAutofit/>
          </a:bodyPr>
          <a:lstStyle/>
          <a:p>
            <a:r>
              <a:rPr lang="de-DE" dirty="0"/>
              <a:t>05 Wind</a:t>
            </a:r>
            <a:endParaRPr lang="de-AT" dirty="0"/>
          </a:p>
        </p:txBody>
      </p:sp>
      <p:sp>
        <p:nvSpPr>
          <p:cNvPr id="8" name="Textplatzhalter 7">
            <a:extLst>
              <a:ext uri="{FF2B5EF4-FFF2-40B4-BE49-F238E27FC236}">
                <a16:creationId xmlns:a16="http://schemas.microsoft.com/office/drawing/2014/main" id="{6A245793-3A7F-71D3-7DFA-45FFB3FE9F96}"/>
              </a:ext>
            </a:extLst>
          </p:cNvPr>
          <p:cNvSpPr>
            <a:spLocks noGrp="1"/>
          </p:cNvSpPr>
          <p:nvPr>
            <p:ph type="body" sz="quarter" idx="18"/>
          </p:nvPr>
        </p:nvSpPr>
        <p:spPr>
          <a:xfrm>
            <a:off x="261936" y="4790255"/>
            <a:ext cx="11656435" cy="664041"/>
          </a:xfrm>
          <a:noFill/>
          <a:ln>
            <a:solidFill>
              <a:srgbClr val="E1FF01"/>
            </a:solidFill>
          </a:ln>
        </p:spPr>
        <p:txBody>
          <a:bodyPr vert="horz" lIns="91440" tIns="45720" rIns="91440" bIns="45720" rtlCol="0" anchor="ctr">
            <a:noAutofit/>
          </a:bodyPr>
          <a:lstStyle/>
          <a:p>
            <a:r>
              <a:rPr lang="de-DE"/>
              <a:t>06 Air </a:t>
            </a:r>
            <a:r>
              <a:rPr lang="de-DE" dirty="0" err="1"/>
              <a:t>humidity</a:t>
            </a:r>
            <a:endParaRPr lang="de-AT" dirty="0"/>
          </a:p>
        </p:txBody>
      </p:sp>
      <p:sp>
        <p:nvSpPr>
          <p:cNvPr id="9" name="Fußzeilenplatzhalter 8">
            <a:extLst>
              <a:ext uri="{FF2B5EF4-FFF2-40B4-BE49-F238E27FC236}">
                <a16:creationId xmlns:a16="http://schemas.microsoft.com/office/drawing/2014/main" id="{0FBFE359-FD99-86E2-9943-21EE0F2DD312}"/>
              </a:ext>
            </a:extLst>
          </p:cNvPr>
          <p:cNvSpPr>
            <a:spLocks noGrp="1"/>
          </p:cNvSpPr>
          <p:nvPr>
            <p:ph type="ftr" sz="quarter" idx="3"/>
          </p:nvPr>
        </p:nvSpPr>
        <p:spPr/>
        <p:txBody>
          <a:bodyPr/>
          <a:lstStyle/>
          <a:p>
            <a:r>
              <a:rPr lang="de-DE" dirty="0"/>
              <a:t>Mountain </a:t>
            </a:r>
            <a:r>
              <a:rPr lang="de-DE" dirty="0" err="1"/>
              <a:t>weather</a:t>
            </a:r>
            <a:endParaRPr lang="de-DE" dirty="0"/>
          </a:p>
        </p:txBody>
      </p:sp>
      <p:sp>
        <p:nvSpPr>
          <p:cNvPr id="10" name="Textplatzhalter 7">
            <a:extLst>
              <a:ext uri="{FF2B5EF4-FFF2-40B4-BE49-F238E27FC236}">
                <a16:creationId xmlns:a16="http://schemas.microsoft.com/office/drawing/2014/main" id="{FA127A70-A4CC-B0D1-539F-7D90B049C986}"/>
              </a:ext>
            </a:extLst>
          </p:cNvPr>
          <p:cNvSpPr txBox="1">
            <a:spLocks/>
          </p:cNvSpPr>
          <p:nvPr/>
        </p:nvSpPr>
        <p:spPr>
          <a:xfrm>
            <a:off x="261935" y="5530727"/>
            <a:ext cx="11656435" cy="664041"/>
          </a:xfrm>
          <a:prstGeom prst="roundRect">
            <a:avLst>
              <a:gd name="adj" fmla="val 50000"/>
            </a:avLst>
          </a:prstGeom>
          <a:noFill/>
          <a:ln>
            <a:solidFill>
              <a:srgbClr val="E1FF01"/>
            </a:solidFill>
          </a:ln>
        </p:spPr>
        <p:txBody>
          <a:bodyPr vert="horz" lIns="91440" tIns="45720" rIns="91440" bIns="45720" rtlCol="0" anchor="ctr">
            <a:noAutofit/>
          </a:bodyPr>
          <a:lstStyle>
            <a:lvl1pPr indent="0">
              <a:lnSpc>
                <a:spcPts val="3000"/>
              </a:lnSpc>
              <a:spcBef>
                <a:spcPts val="1000"/>
              </a:spcBef>
              <a:buSzPct val="100000"/>
              <a:buFont typeface="Arial" panose="020B0604020202020204" pitchFamily="34" charset="0"/>
              <a:buNone/>
              <a:defRPr sz="2600"/>
            </a:lvl1pPr>
            <a:lvl2pPr marL="720000" indent="-234000">
              <a:lnSpc>
                <a:spcPts val="2600"/>
              </a:lnSpc>
              <a:spcBef>
                <a:spcPts val="1000"/>
              </a:spcBef>
              <a:spcAft>
                <a:spcPts val="0"/>
              </a:spcAft>
              <a:buSzPct val="90000"/>
              <a:buFontTx/>
              <a:buBlip>
                <a:blip r:embed="rId2"/>
              </a:buBlip>
              <a:defRPr sz="2000"/>
            </a:lvl2pPr>
            <a:lvl3pPr marL="717750" indent="0">
              <a:lnSpc>
                <a:spcPts val="2100"/>
              </a:lnSpc>
              <a:spcBef>
                <a:spcPts val="500"/>
              </a:spcBef>
              <a:buSzPct val="90000"/>
              <a:buFont typeface="Arial" panose="020B0604020202020204" pitchFamily="34" charset="0"/>
              <a:buNone/>
              <a:defRPr sz="1600"/>
            </a:lvl3pPr>
            <a:lvl4pPr marL="1600200" indent="-228600">
              <a:lnSpc>
                <a:spcPct val="90000"/>
              </a:lnSpc>
              <a:spcBef>
                <a:spcPts val="500"/>
              </a:spcBef>
              <a:buSzPct val="90000"/>
              <a:buFontTx/>
              <a:buBlip>
                <a:blip r:embed="rId3">
                  <a:extLst>
                    <a:ext uri="{96DAC541-7B7A-43D3-8B79-37D633B846F1}">
                      <asvg:svgBlip xmlns:asvg="http://schemas.microsoft.com/office/drawing/2016/SVG/main" r:embed="rId4"/>
                    </a:ext>
                  </a:extLst>
                </a:blip>
              </a:buBlip>
            </a:lvl4pPr>
            <a:lvl5pPr marL="2057400" indent="-228600">
              <a:lnSpc>
                <a:spcPct val="90000"/>
              </a:lnSpc>
              <a:spcBef>
                <a:spcPts val="500"/>
              </a:spcBef>
              <a:buSzPct val="90000"/>
              <a:buFontTx/>
              <a:buBlip>
                <a:blip r:embed="rId3">
                  <a:extLst>
                    <a:ext uri="{96DAC541-7B7A-43D3-8B79-37D633B846F1}">
                      <asvg:svgBlip xmlns:asvg="http://schemas.microsoft.com/office/drawing/2016/SVG/main" r:embed="rId4"/>
                    </a:ext>
                  </a:extLst>
                </a:blip>
              </a:buBlip>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a:t>07 </a:t>
            </a:r>
            <a:r>
              <a:rPr lang="de-DE" dirty="0" err="1"/>
              <a:t>Precipitation</a:t>
            </a:r>
            <a:endParaRPr lang="de-AT" dirty="0"/>
          </a:p>
        </p:txBody>
      </p:sp>
    </p:spTree>
    <p:extLst>
      <p:ext uri="{BB962C8B-B14F-4D97-AF65-F5344CB8AC3E}">
        <p14:creationId xmlns:p14="http://schemas.microsoft.com/office/powerpoint/2010/main" val="1226154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17</a:t>
            </a:fld>
            <a:endParaRPr lang="de-DE" dirty="0"/>
          </a:p>
        </p:txBody>
      </p:sp>
      <p:sp>
        <p:nvSpPr>
          <p:cNvPr id="4" name="Titel 3"/>
          <p:cNvSpPr>
            <a:spLocks noGrp="1"/>
          </p:cNvSpPr>
          <p:nvPr>
            <p:ph type="title"/>
          </p:nvPr>
        </p:nvSpPr>
        <p:spPr/>
        <p:txBody>
          <a:bodyPr/>
          <a:lstStyle/>
          <a:p>
            <a:r>
              <a:rPr lang="de-DE" dirty="0"/>
              <a:t>Air </a:t>
            </a:r>
            <a:r>
              <a:rPr lang="de-DE" dirty="0" err="1"/>
              <a:t>pressure</a:t>
            </a:r>
            <a:endParaRPr lang="de-AT" dirty="0"/>
          </a:p>
        </p:txBody>
      </p:sp>
      <p:sp>
        <p:nvSpPr>
          <p:cNvPr id="5" name="Fußzeilenplatzhalter 4"/>
          <p:cNvSpPr>
            <a:spLocks noGrp="1"/>
          </p:cNvSpPr>
          <p:nvPr>
            <p:ph type="ftr" sz="quarter" idx="3"/>
          </p:nvPr>
        </p:nvSpPr>
        <p:spPr/>
        <p:txBody>
          <a:bodyPr/>
          <a:lstStyle/>
          <a:p>
            <a:r>
              <a:rPr lang="de-DE" dirty="0"/>
              <a:t>Mountain </a:t>
            </a:r>
            <a:r>
              <a:rPr lang="de-DE" dirty="0" err="1"/>
              <a:t>weather</a:t>
            </a:r>
            <a:endParaRPr lang="de-DE" dirty="0"/>
          </a:p>
        </p:txBody>
      </p:sp>
      <p:sp>
        <p:nvSpPr>
          <p:cNvPr id="6" name="Textplatzhalter 5"/>
          <p:cNvSpPr>
            <a:spLocks noGrp="1"/>
          </p:cNvSpPr>
          <p:nvPr>
            <p:ph type="body" sz="quarter" idx="19"/>
          </p:nvPr>
        </p:nvSpPr>
        <p:spPr/>
        <p:txBody>
          <a:bodyPr/>
          <a:lstStyle/>
          <a:p>
            <a:r>
              <a:rPr lang="de-DE" dirty="0"/>
              <a:t>© </a:t>
            </a:r>
            <a:r>
              <a:rPr lang="de-DE" dirty="0" err="1"/>
              <a:t>snow</a:t>
            </a:r>
            <a:r>
              <a:rPr lang="de-DE" dirty="0"/>
              <a:t> </a:t>
            </a:r>
            <a:r>
              <a:rPr lang="de-DE" dirty="0" err="1"/>
              <a:t>institute</a:t>
            </a:r>
            <a:endParaRPr lang="de-AT" dirty="0"/>
          </a:p>
        </p:txBody>
      </p:sp>
      <p:sp>
        <p:nvSpPr>
          <p:cNvPr id="7" name="Textplatzhalter 6"/>
          <p:cNvSpPr>
            <a:spLocks noGrp="1"/>
          </p:cNvSpPr>
          <p:nvPr>
            <p:ph type="body" sz="quarter" idx="20"/>
          </p:nvPr>
        </p:nvSpPr>
        <p:spPr/>
        <p:txBody>
          <a:bodyPr/>
          <a:lstStyle/>
          <a:p>
            <a:r>
              <a:rPr lang="en-US" dirty="0"/>
              <a:t>Weight of air on a specific surface area</a:t>
            </a:r>
          </a:p>
          <a:p>
            <a:r>
              <a:rPr lang="en-US" dirty="0"/>
              <a:t>Indicated in </a:t>
            </a:r>
            <a:r>
              <a:rPr lang="en-US" dirty="0" err="1"/>
              <a:t>hPa</a:t>
            </a:r>
            <a:r>
              <a:rPr lang="en-US" dirty="0"/>
              <a:t> or mbar (1 </a:t>
            </a:r>
            <a:r>
              <a:rPr lang="en-US" dirty="0" err="1"/>
              <a:t>hPa</a:t>
            </a:r>
            <a:r>
              <a:rPr lang="en-US" dirty="0"/>
              <a:t> = 1 mbar)</a:t>
            </a:r>
            <a:endParaRPr lang="de-AT" dirty="0"/>
          </a:p>
        </p:txBody>
      </p:sp>
      <p:pic>
        <p:nvPicPr>
          <p:cNvPr id="11" name="Bildplatzhalter 10" descr="Ein Bild, das Text, Diagramm, Screenshot, Steigung enthält.&#10;&#10;KI-generierte Inhalte können fehlerhaft sein.">
            <a:extLst>
              <a:ext uri="{FF2B5EF4-FFF2-40B4-BE49-F238E27FC236}">
                <a16:creationId xmlns:a16="http://schemas.microsoft.com/office/drawing/2014/main" id="{22A28AFA-DBA3-EFE6-DD0B-B8B6C2AD7B9A}"/>
              </a:ext>
            </a:extLst>
          </p:cNvPr>
          <p:cNvPicPr>
            <a:picLocks noGrp="1" noChangeAspect="1"/>
          </p:cNvPicPr>
          <p:nvPr>
            <p:ph type="pic" sz="quarter" idx="14"/>
          </p:nvPr>
        </p:nvPicPr>
        <p:blipFill>
          <a:blip r:embed="rId3"/>
          <a:srcRect l="1430" r="1430"/>
          <a:stretch>
            <a:fillRect/>
          </a:stretch>
        </p:blipFill>
        <p:spPr/>
      </p:pic>
    </p:spTree>
    <p:extLst>
      <p:ext uri="{BB962C8B-B14F-4D97-AF65-F5344CB8AC3E}">
        <p14:creationId xmlns:p14="http://schemas.microsoft.com/office/powerpoint/2010/main" val="1045588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18</a:t>
            </a:fld>
            <a:endParaRPr lang="de-DE" dirty="0"/>
          </a:p>
        </p:txBody>
      </p:sp>
      <p:sp>
        <p:nvSpPr>
          <p:cNvPr id="4" name="Titel 3"/>
          <p:cNvSpPr>
            <a:spLocks noGrp="1"/>
          </p:cNvSpPr>
          <p:nvPr>
            <p:ph type="title"/>
          </p:nvPr>
        </p:nvSpPr>
        <p:spPr/>
        <p:txBody>
          <a:bodyPr/>
          <a:lstStyle/>
          <a:p>
            <a:r>
              <a:rPr lang="de-DE" dirty="0"/>
              <a:t>Air </a:t>
            </a:r>
            <a:r>
              <a:rPr lang="de-DE" dirty="0" err="1"/>
              <a:t>pressure</a:t>
            </a:r>
            <a:endParaRPr lang="de-AT" dirty="0"/>
          </a:p>
        </p:txBody>
      </p:sp>
      <p:sp>
        <p:nvSpPr>
          <p:cNvPr id="5" name="Fußzeilenplatzhalter 4"/>
          <p:cNvSpPr>
            <a:spLocks noGrp="1"/>
          </p:cNvSpPr>
          <p:nvPr>
            <p:ph type="ftr" sz="quarter" idx="3"/>
          </p:nvPr>
        </p:nvSpPr>
        <p:spPr/>
        <p:txBody>
          <a:bodyPr/>
          <a:lstStyle/>
          <a:p>
            <a:r>
              <a:rPr lang="de-DE" dirty="0"/>
              <a:t>Mountain </a:t>
            </a:r>
            <a:r>
              <a:rPr lang="de-DE" dirty="0" err="1"/>
              <a:t>weather</a:t>
            </a:r>
            <a:endParaRPr lang="de-DE" dirty="0"/>
          </a:p>
        </p:txBody>
      </p:sp>
      <p:sp>
        <p:nvSpPr>
          <p:cNvPr id="6" name="Textplatzhalter 5"/>
          <p:cNvSpPr>
            <a:spLocks noGrp="1"/>
          </p:cNvSpPr>
          <p:nvPr>
            <p:ph type="body" sz="quarter" idx="19"/>
          </p:nvPr>
        </p:nvSpPr>
        <p:spPr/>
        <p:txBody>
          <a:bodyPr/>
          <a:lstStyle/>
          <a:p>
            <a:r>
              <a:rPr lang="de-DE" dirty="0"/>
              <a:t>© </a:t>
            </a:r>
            <a:r>
              <a:rPr lang="de-DE" dirty="0" err="1"/>
              <a:t>snow</a:t>
            </a:r>
            <a:r>
              <a:rPr lang="de-DE" dirty="0"/>
              <a:t> </a:t>
            </a:r>
            <a:r>
              <a:rPr lang="de-DE" dirty="0" err="1"/>
              <a:t>institute</a:t>
            </a:r>
            <a:endParaRPr lang="de-AT" dirty="0"/>
          </a:p>
        </p:txBody>
      </p:sp>
      <p:sp>
        <p:nvSpPr>
          <p:cNvPr id="7" name="Textplatzhalter 6"/>
          <p:cNvSpPr>
            <a:spLocks noGrp="1"/>
          </p:cNvSpPr>
          <p:nvPr>
            <p:ph type="body" sz="quarter" idx="20"/>
          </p:nvPr>
        </p:nvSpPr>
        <p:spPr>
          <a:xfrm>
            <a:off x="7070942" y="1296020"/>
            <a:ext cx="4900019" cy="4664075"/>
          </a:xfrm>
        </p:spPr>
        <p:txBody>
          <a:bodyPr/>
          <a:lstStyle/>
          <a:p>
            <a:pPr marL="0" indent="0">
              <a:buNone/>
            </a:pPr>
            <a:r>
              <a:rPr lang="en-US" b="1" dirty="0"/>
              <a:t>Air pressure decrease with </a:t>
            </a:r>
            <a:r>
              <a:rPr lang="en-US" b="1" dirty="0" err="1"/>
              <a:t>altitud</a:t>
            </a:r>
            <a:r>
              <a:rPr lang="de-DE" b="1" dirty="0"/>
              <a:t>e</a:t>
            </a:r>
          </a:p>
          <a:p>
            <a:r>
              <a:rPr lang="en-US" sz="2400" dirty="0"/>
              <a:t>The same volume of air contains fewer air particles</a:t>
            </a:r>
          </a:p>
          <a:p>
            <a:r>
              <a:rPr lang="en-US" sz="2400" dirty="0"/>
              <a:t>Air pressure at sea level: </a:t>
            </a:r>
          </a:p>
          <a:p>
            <a:pPr marL="0" indent="0">
              <a:buNone/>
            </a:pPr>
            <a:r>
              <a:rPr lang="en-US" sz="2400" dirty="0"/>
              <a:t>     1013 </a:t>
            </a:r>
            <a:r>
              <a:rPr lang="en-US" sz="2400" dirty="0" err="1"/>
              <a:t>hPa</a:t>
            </a:r>
            <a:endParaRPr lang="en-US" sz="2400" dirty="0"/>
          </a:p>
          <a:p>
            <a:r>
              <a:rPr lang="en-US" sz="2400" dirty="0"/>
              <a:t>For weather forecasts: air pressure at 1500 m of 850 </a:t>
            </a:r>
            <a:r>
              <a:rPr lang="en-US" sz="2400" dirty="0" err="1"/>
              <a:t>hPa</a:t>
            </a:r>
            <a:endParaRPr lang="en-US" sz="2400" dirty="0"/>
          </a:p>
          <a:p>
            <a:r>
              <a:rPr lang="de-DE" sz="2400" dirty="0"/>
              <a:t>Horizontal </a:t>
            </a:r>
            <a:r>
              <a:rPr lang="de-DE" sz="2400" dirty="0" err="1"/>
              <a:t>air</a:t>
            </a:r>
            <a:r>
              <a:rPr lang="de-DE" sz="2400" dirty="0"/>
              <a:t> </a:t>
            </a:r>
            <a:r>
              <a:rPr lang="de-DE" sz="2400" dirty="0" err="1"/>
              <a:t>pressure</a:t>
            </a:r>
            <a:r>
              <a:rPr lang="de-DE" sz="2400" dirty="0"/>
              <a:t> </a:t>
            </a:r>
            <a:r>
              <a:rPr lang="de-DE" sz="2400" dirty="0" err="1"/>
              <a:t>change</a:t>
            </a:r>
            <a:endParaRPr lang="de-DE" sz="2400" dirty="0"/>
          </a:p>
        </p:txBody>
      </p:sp>
      <p:pic>
        <p:nvPicPr>
          <p:cNvPr id="11" name="Bildplatzhalter 10" descr="Ein Bild, das Text, Diagramm, Screenshot, Steigung enthält.&#10;&#10;KI-generierte Inhalte können fehlerhaft sein.">
            <a:extLst>
              <a:ext uri="{FF2B5EF4-FFF2-40B4-BE49-F238E27FC236}">
                <a16:creationId xmlns:a16="http://schemas.microsoft.com/office/drawing/2014/main" id="{1FFBE37E-2811-9527-965A-7D2035C92D5C}"/>
              </a:ext>
            </a:extLst>
          </p:cNvPr>
          <p:cNvPicPr>
            <a:picLocks noGrp="1" noChangeAspect="1"/>
          </p:cNvPicPr>
          <p:nvPr>
            <p:ph type="pic" sz="quarter" idx="14"/>
          </p:nvPr>
        </p:nvPicPr>
        <p:blipFill>
          <a:blip r:embed="rId3"/>
          <a:srcRect l="1430" r="1430"/>
          <a:stretch>
            <a:fillRect/>
          </a:stretch>
        </p:blipFill>
        <p:spPr/>
      </p:pic>
    </p:spTree>
    <p:extLst>
      <p:ext uri="{BB962C8B-B14F-4D97-AF65-F5344CB8AC3E}">
        <p14:creationId xmlns:p14="http://schemas.microsoft.com/office/powerpoint/2010/main" val="1059791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19</a:t>
            </a:fld>
            <a:endParaRPr lang="de-DE" dirty="0"/>
          </a:p>
        </p:txBody>
      </p:sp>
      <p:sp>
        <p:nvSpPr>
          <p:cNvPr id="4" name="Titel 3"/>
          <p:cNvSpPr>
            <a:spLocks noGrp="1"/>
          </p:cNvSpPr>
          <p:nvPr>
            <p:ph type="title"/>
          </p:nvPr>
        </p:nvSpPr>
        <p:spPr/>
        <p:txBody>
          <a:bodyPr/>
          <a:lstStyle/>
          <a:p>
            <a:r>
              <a:rPr lang="de-DE" dirty="0"/>
              <a:t>Air </a:t>
            </a:r>
            <a:r>
              <a:rPr lang="de-DE" dirty="0" err="1"/>
              <a:t>pressure</a:t>
            </a:r>
            <a:r>
              <a:rPr lang="de-DE" dirty="0"/>
              <a:t> : </a:t>
            </a:r>
            <a:r>
              <a:rPr lang="en-US" dirty="0"/>
              <a:t>High and low pressure areas</a:t>
            </a:r>
            <a:endParaRPr lang="de-AT" dirty="0"/>
          </a:p>
        </p:txBody>
      </p:sp>
      <p:sp>
        <p:nvSpPr>
          <p:cNvPr id="5" name="Fußzeilenplatzhalter 4"/>
          <p:cNvSpPr>
            <a:spLocks noGrp="1"/>
          </p:cNvSpPr>
          <p:nvPr>
            <p:ph type="ftr" sz="quarter" idx="3"/>
          </p:nvPr>
        </p:nvSpPr>
        <p:spPr/>
        <p:txBody>
          <a:bodyPr/>
          <a:lstStyle/>
          <a:p>
            <a:r>
              <a:rPr lang="de-DE" dirty="0"/>
              <a:t>Mountain </a:t>
            </a:r>
            <a:r>
              <a:rPr lang="de-DE" dirty="0" err="1"/>
              <a:t>weather</a:t>
            </a:r>
            <a:endParaRPr lang="de-DE" dirty="0"/>
          </a:p>
        </p:txBody>
      </p:sp>
      <p:sp>
        <p:nvSpPr>
          <p:cNvPr id="6" name="Textplatzhalter 5"/>
          <p:cNvSpPr>
            <a:spLocks noGrp="1"/>
          </p:cNvSpPr>
          <p:nvPr>
            <p:ph type="body" sz="quarter" idx="19"/>
          </p:nvPr>
        </p:nvSpPr>
        <p:spPr/>
        <p:txBody>
          <a:bodyPr/>
          <a:lstStyle/>
          <a:p>
            <a:r>
              <a:rPr lang="de-DE" dirty="0"/>
              <a:t>© </a:t>
            </a:r>
            <a:r>
              <a:rPr lang="de-DE" dirty="0" err="1"/>
              <a:t>snow</a:t>
            </a:r>
            <a:r>
              <a:rPr lang="de-DE" dirty="0"/>
              <a:t> </a:t>
            </a:r>
            <a:r>
              <a:rPr lang="de-DE" dirty="0" err="1"/>
              <a:t>institute</a:t>
            </a:r>
            <a:endParaRPr lang="de-AT" dirty="0"/>
          </a:p>
        </p:txBody>
      </p:sp>
      <p:sp>
        <p:nvSpPr>
          <p:cNvPr id="7" name="Textplatzhalter 6"/>
          <p:cNvSpPr>
            <a:spLocks noGrp="1"/>
          </p:cNvSpPr>
          <p:nvPr>
            <p:ph type="body" sz="quarter" idx="20"/>
          </p:nvPr>
        </p:nvSpPr>
        <p:spPr/>
        <p:txBody>
          <a:bodyPr/>
          <a:lstStyle/>
          <a:p>
            <a:pPr marL="0" indent="0">
              <a:buNone/>
            </a:pPr>
            <a:r>
              <a:rPr lang="de-DE" b="1" dirty="0"/>
              <a:t>Air </a:t>
            </a:r>
            <a:r>
              <a:rPr lang="de-DE" b="1" dirty="0" err="1"/>
              <a:t>pressure</a:t>
            </a:r>
            <a:r>
              <a:rPr lang="de-DE" b="1" dirty="0"/>
              <a:t> </a:t>
            </a:r>
            <a:r>
              <a:rPr lang="de-DE" b="1" dirty="0" err="1"/>
              <a:t>distribution</a:t>
            </a:r>
            <a:endParaRPr lang="de-DE" b="1" dirty="0"/>
          </a:p>
          <a:p>
            <a:r>
              <a:rPr lang="en-US" dirty="0"/>
              <a:t>Has a significant influence on weather conditions</a:t>
            </a:r>
          </a:p>
          <a:p>
            <a:r>
              <a:rPr lang="en-US" dirty="0"/>
              <a:t>Position of high and low pressure areas</a:t>
            </a:r>
            <a:endParaRPr lang="de-AT" dirty="0"/>
          </a:p>
        </p:txBody>
      </p:sp>
      <p:pic>
        <p:nvPicPr>
          <p:cNvPr id="11" name="Bildplatzhalter 10" descr="Ein Bild, das Text, Screenshot, Grafikdesign, Grafiken enthält.&#10;&#10;KI-generierte Inhalte können fehlerhaft sein.">
            <a:extLst>
              <a:ext uri="{FF2B5EF4-FFF2-40B4-BE49-F238E27FC236}">
                <a16:creationId xmlns:a16="http://schemas.microsoft.com/office/drawing/2014/main" id="{663676DF-39F7-A339-F795-BE85C307A4B3}"/>
              </a:ext>
            </a:extLst>
          </p:cNvPr>
          <p:cNvPicPr>
            <a:picLocks noGrp="1" noChangeAspect="1"/>
          </p:cNvPicPr>
          <p:nvPr>
            <p:ph type="pic" sz="quarter" idx="14"/>
          </p:nvPr>
        </p:nvPicPr>
        <p:blipFill>
          <a:blip r:embed="rId3"/>
          <a:srcRect l="1430" r="1430"/>
          <a:stretch>
            <a:fillRect/>
          </a:stretch>
        </p:blipFill>
        <p:spPr/>
      </p:pic>
    </p:spTree>
    <p:extLst>
      <p:ext uri="{BB962C8B-B14F-4D97-AF65-F5344CB8AC3E}">
        <p14:creationId xmlns:p14="http://schemas.microsoft.com/office/powerpoint/2010/main" val="908131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0587C55C-8FD2-3442-83A0-B9DD0B70EC6B}" type="slidenum">
              <a:rPr lang="de-DE" smtClean="0"/>
              <a:pPr/>
              <a:t>2</a:t>
            </a:fld>
            <a:endParaRPr lang="de-DE" dirty="0"/>
          </a:p>
        </p:txBody>
      </p:sp>
      <p:sp>
        <p:nvSpPr>
          <p:cNvPr id="3" name="Textplatzhalter 2"/>
          <p:cNvSpPr>
            <a:spLocks noGrp="1"/>
          </p:cNvSpPr>
          <p:nvPr>
            <p:ph type="body" sz="quarter" idx="13"/>
          </p:nvPr>
        </p:nvSpPr>
        <p:spPr>
          <a:xfrm>
            <a:off x="261937" y="1078869"/>
            <a:ext cx="11656435" cy="664041"/>
          </a:xfrm>
          <a:solidFill>
            <a:srgbClr val="E1FF01"/>
          </a:solidFill>
        </p:spPr>
        <p:txBody>
          <a:bodyPr vert="horz" lIns="91440" tIns="45720" rIns="91440" bIns="45720" rtlCol="0" anchor="ctr">
            <a:noAutofit/>
          </a:bodyPr>
          <a:lstStyle/>
          <a:p>
            <a:r>
              <a:rPr lang="de-DE" dirty="0"/>
              <a:t>01 The </a:t>
            </a:r>
            <a:r>
              <a:rPr lang="de-DE" dirty="0" err="1"/>
              <a:t>meaning</a:t>
            </a:r>
            <a:r>
              <a:rPr lang="de-DE" dirty="0"/>
              <a:t> </a:t>
            </a:r>
            <a:r>
              <a:rPr lang="de-DE" dirty="0" err="1"/>
              <a:t>of</a:t>
            </a:r>
            <a:r>
              <a:rPr lang="de-DE" dirty="0"/>
              <a:t> ‘</a:t>
            </a:r>
            <a:r>
              <a:rPr lang="de-DE" dirty="0" err="1"/>
              <a:t>weather</a:t>
            </a:r>
            <a:r>
              <a:rPr lang="de-DE" dirty="0"/>
              <a:t>’</a:t>
            </a:r>
            <a:endParaRPr lang="de-AT" dirty="0"/>
          </a:p>
        </p:txBody>
      </p:sp>
      <p:sp>
        <p:nvSpPr>
          <p:cNvPr id="4" name="Textplatzhalter 3"/>
          <p:cNvSpPr>
            <a:spLocks noGrp="1"/>
          </p:cNvSpPr>
          <p:nvPr>
            <p:ph type="body" sz="quarter" idx="14"/>
          </p:nvPr>
        </p:nvSpPr>
        <p:spPr>
          <a:xfrm>
            <a:off x="261937" y="1821145"/>
            <a:ext cx="11656435" cy="664041"/>
          </a:xfrm>
          <a:solidFill>
            <a:srgbClr val="E1FF01"/>
          </a:solidFill>
        </p:spPr>
        <p:txBody>
          <a:bodyPr vert="horz" lIns="91440" tIns="45720" rIns="91440" bIns="45720" rtlCol="0" anchor="ctr">
            <a:noAutofit/>
          </a:bodyPr>
          <a:lstStyle/>
          <a:p>
            <a:r>
              <a:rPr lang="de-DE" dirty="0"/>
              <a:t>02 Radiation</a:t>
            </a:r>
            <a:endParaRPr lang="de-AT" dirty="0"/>
          </a:p>
        </p:txBody>
      </p:sp>
      <p:sp>
        <p:nvSpPr>
          <p:cNvPr id="5" name="Textplatzhalter 4"/>
          <p:cNvSpPr>
            <a:spLocks noGrp="1"/>
          </p:cNvSpPr>
          <p:nvPr>
            <p:ph type="body" sz="quarter" idx="15"/>
          </p:nvPr>
        </p:nvSpPr>
        <p:spPr>
          <a:xfrm>
            <a:off x="261937" y="2563421"/>
            <a:ext cx="11656435" cy="664041"/>
          </a:xfrm>
          <a:solidFill>
            <a:srgbClr val="E1FF01"/>
          </a:solidFill>
        </p:spPr>
        <p:txBody>
          <a:bodyPr vert="horz" lIns="91440" tIns="45720" rIns="91440" bIns="45720" rtlCol="0" anchor="ctr">
            <a:noAutofit/>
          </a:bodyPr>
          <a:lstStyle/>
          <a:p>
            <a:r>
              <a:rPr lang="de-DE" dirty="0"/>
              <a:t>03 </a:t>
            </a:r>
            <a:r>
              <a:rPr lang="de-DE" dirty="0" err="1"/>
              <a:t>Temperature</a:t>
            </a:r>
            <a:endParaRPr lang="de-AT" dirty="0"/>
          </a:p>
        </p:txBody>
      </p:sp>
      <p:sp>
        <p:nvSpPr>
          <p:cNvPr id="6" name="Textplatzhalter 5"/>
          <p:cNvSpPr>
            <a:spLocks noGrp="1"/>
          </p:cNvSpPr>
          <p:nvPr>
            <p:ph type="body" sz="quarter" idx="16"/>
          </p:nvPr>
        </p:nvSpPr>
        <p:spPr>
          <a:xfrm>
            <a:off x="261937" y="3305697"/>
            <a:ext cx="11656435" cy="664041"/>
          </a:xfrm>
          <a:solidFill>
            <a:srgbClr val="E1FF01"/>
          </a:solidFill>
        </p:spPr>
        <p:txBody>
          <a:bodyPr vert="horz" lIns="91440" tIns="45720" rIns="91440" bIns="45720" rtlCol="0" anchor="ctr">
            <a:noAutofit/>
          </a:bodyPr>
          <a:lstStyle/>
          <a:p>
            <a:r>
              <a:rPr lang="de-DE" dirty="0"/>
              <a:t>04 Air </a:t>
            </a:r>
            <a:r>
              <a:rPr lang="de-DE" dirty="0" err="1"/>
              <a:t>pressure</a:t>
            </a:r>
            <a:endParaRPr lang="de-AT" dirty="0"/>
          </a:p>
        </p:txBody>
      </p:sp>
      <p:sp>
        <p:nvSpPr>
          <p:cNvPr id="7" name="Textplatzhalter 6"/>
          <p:cNvSpPr>
            <a:spLocks noGrp="1"/>
          </p:cNvSpPr>
          <p:nvPr>
            <p:ph type="body" sz="quarter" idx="17"/>
          </p:nvPr>
        </p:nvSpPr>
        <p:spPr>
          <a:xfrm>
            <a:off x="261936" y="4047973"/>
            <a:ext cx="11656435" cy="664041"/>
          </a:xfrm>
          <a:solidFill>
            <a:srgbClr val="E1FF01"/>
          </a:solidFill>
        </p:spPr>
        <p:txBody>
          <a:bodyPr vert="horz" lIns="91440" tIns="45720" rIns="91440" bIns="45720" rtlCol="0" anchor="ctr">
            <a:noAutofit/>
          </a:bodyPr>
          <a:lstStyle/>
          <a:p>
            <a:r>
              <a:rPr lang="de-DE" dirty="0"/>
              <a:t>05 Wind</a:t>
            </a:r>
            <a:endParaRPr lang="de-AT" dirty="0"/>
          </a:p>
        </p:txBody>
      </p:sp>
      <p:sp>
        <p:nvSpPr>
          <p:cNvPr id="8" name="Textplatzhalter 7"/>
          <p:cNvSpPr>
            <a:spLocks noGrp="1"/>
          </p:cNvSpPr>
          <p:nvPr>
            <p:ph type="body" sz="quarter" idx="18"/>
          </p:nvPr>
        </p:nvSpPr>
        <p:spPr>
          <a:xfrm>
            <a:off x="261936" y="4790255"/>
            <a:ext cx="11656435" cy="664041"/>
          </a:xfrm>
          <a:solidFill>
            <a:srgbClr val="E1FF01"/>
          </a:solidFill>
        </p:spPr>
        <p:txBody>
          <a:bodyPr vert="horz" lIns="91440" tIns="45720" rIns="91440" bIns="45720" rtlCol="0" anchor="ctr">
            <a:noAutofit/>
          </a:bodyPr>
          <a:lstStyle/>
          <a:p>
            <a:r>
              <a:rPr lang="de-DE" dirty="0"/>
              <a:t>06 Air </a:t>
            </a:r>
            <a:r>
              <a:rPr lang="de-DE" dirty="0" err="1"/>
              <a:t>humidity</a:t>
            </a:r>
            <a:endParaRPr lang="de-AT" dirty="0"/>
          </a:p>
        </p:txBody>
      </p:sp>
      <p:sp>
        <p:nvSpPr>
          <p:cNvPr id="9" name="Fußzeilenplatzhalter 8"/>
          <p:cNvSpPr>
            <a:spLocks noGrp="1"/>
          </p:cNvSpPr>
          <p:nvPr>
            <p:ph type="ftr" sz="quarter" idx="3"/>
          </p:nvPr>
        </p:nvSpPr>
        <p:spPr/>
        <p:txBody>
          <a:bodyPr/>
          <a:lstStyle/>
          <a:p>
            <a:r>
              <a:rPr lang="de-DE" dirty="0"/>
              <a:t>Mountain </a:t>
            </a:r>
            <a:r>
              <a:rPr lang="de-DE" dirty="0" err="1"/>
              <a:t>weather</a:t>
            </a:r>
            <a:endParaRPr lang="de-DE" dirty="0"/>
          </a:p>
        </p:txBody>
      </p:sp>
      <p:sp>
        <p:nvSpPr>
          <p:cNvPr id="10" name="Textplatzhalter 7"/>
          <p:cNvSpPr txBox="1">
            <a:spLocks/>
          </p:cNvSpPr>
          <p:nvPr/>
        </p:nvSpPr>
        <p:spPr>
          <a:xfrm>
            <a:off x="261935" y="5530727"/>
            <a:ext cx="11656435" cy="664041"/>
          </a:xfrm>
          <a:prstGeom prst="roundRect">
            <a:avLst>
              <a:gd name="adj" fmla="val 50000"/>
            </a:avLst>
          </a:prstGeom>
          <a:solidFill>
            <a:srgbClr val="E1FF01"/>
          </a:solidFill>
        </p:spPr>
        <p:txBody>
          <a:bodyPr vert="horz" lIns="91440" tIns="45720" rIns="91440" bIns="45720" rtlCol="0" anchor="ctr">
            <a:noAutofit/>
          </a:bodyPr>
          <a:lstStyle>
            <a:lvl1pPr indent="0">
              <a:lnSpc>
                <a:spcPts val="3000"/>
              </a:lnSpc>
              <a:spcBef>
                <a:spcPts val="1000"/>
              </a:spcBef>
              <a:buSzPct val="100000"/>
              <a:buFont typeface="Arial" panose="020B0604020202020204" pitchFamily="34" charset="0"/>
              <a:buNone/>
              <a:defRPr sz="2600"/>
            </a:lvl1pPr>
            <a:lvl2pPr marL="720000" indent="-234000">
              <a:lnSpc>
                <a:spcPts val="2600"/>
              </a:lnSpc>
              <a:spcBef>
                <a:spcPts val="1000"/>
              </a:spcBef>
              <a:spcAft>
                <a:spcPts val="0"/>
              </a:spcAft>
              <a:buSzPct val="90000"/>
              <a:buFontTx/>
              <a:buBlip>
                <a:blip r:embed="rId2"/>
              </a:buBlip>
              <a:defRPr sz="2000"/>
            </a:lvl2pPr>
            <a:lvl3pPr marL="717750" indent="0">
              <a:lnSpc>
                <a:spcPts val="2100"/>
              </a:lnSpc>
              <a:spcBef>
                <a:spcPts val="500"/>
              </a:spcBef>
              <a:buSzPct val="90000"/>
              <a:buFont typeface="Arial" panose="020B0604020202020204" pitchFamily="34" charset="0"/>
              <a:buNone/>
              <a:defRPr sz="1600"/>
            </a:lvl3pPr>
            <a:lvl4pPr marL="1600200" indent="-228600">
              <a:lnSpc>
                <a:spcPct val="90000"/>
              </a:lnSpc>
              <a:spcBef>
                <a:spcPts val="500"/>
              </a:spcBef>
              <a:buSzPct val="90000"/>
              <a:buFontTx/>
              <a:buBlip>
                <a:blip r:embed="rId3">
                  <a:extLst>
                    <a:ext uri="{96DAC541-7B7A-43D3-8B79-37D633B846F1}">
                      <asvg:svgBlip xmlns:asvg="http://schemas.microsoft.com/office/drawing/2016/SVG/main" r:embed="rId4"/>
                    </a:ext>
                  </a:extLst>
                </a:blip>
              </a:buBlip>
            </a:lvl4pPr>
            <a:lvl5pPr marL="2057400" indent="-228600">
              <a:lnSpc>
                <a:spcPct val="90000"/>
              </a:lnSpc>
              <a:spcBef>
                <a:spcPts val="500"/>
              </a:spcBef>
              <a:buSzPct val="90000"/>
              <a:buFontTx/>
              <a:buBlip>
                <a:blip r:embed="rId3">
                  <a:extLst>
                    <a:ext uri="{96DAC541-7B7A-43D3-8B79-37D633B846F1}">
                      <asvg:svgBlip xmlns:asvg="http://schemas.microsoft.com/office/drawing/2016/SVG/main" r:embed="rId4"/>
                    </a:ext>
                  </a:extLst>
                </a:blip>
              </a:buBlip>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dirty="0"/>
              <a:t>07 </a:t>
            </a:r>
            <a:r>
              <a:rPr lang="de-DE" dirty="0" err="1"/>
              <a:t>Precipitation</a:t>
            </a:r>
            <a:endParaRPr lang="de-AT" dirty="0"/>
          </a:p>
        </p:txBody>
      </p:sp>
    </p:spTree>
    <p:extLst>
      <p:ext uri="{BB962C8B-B14F-4D97-AF65-F5344CB8AC3E}">
        <p14:creationId xmlns:p14="http://schemas.microsoft.com/office/powerpoint/2010/main" val="2629671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36D9C-2098-A6A0-66DA-D4C85D6345D9}"/>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8A080C5-B4DF-2290-338D-F547EC08BC52}"/>
              </a:ext>
            </a:extLst>
          </p:cNvPr>
          <p:cNvSpPr>
            <a:spLocks noGrp="1"/>
          </p:cNvSpPr>
          <p:nvPr>
            <p:ph type="sldNum" sz="quarter" idx="12"/>
          </p:nvPr>
        </p:nvSpPr>
        <p:spPr/>
        <p:txBody>
          <a:bodyPr/>
          <a:lstStyle/>
          <a:p>
            <a:fld id="{0587C55C-8FD2-3442-83A0-B9DD0B70EC6B}" type="slidenum">
              <a:rPr lang="de-DE" smtClean="0"/>
              <a:pPr/>
              <a:t>20</a:t>
            </a:fld>
            <a:endParaRPr lang="de-DE" dirty="0"/>
          </a:p>
        </p:txBody>
      </p:sp>
      <p:sp>
        <p:nvSpPr>
          <p:cNvPr id="3" name="Textplatzhalter 2">
            <a:extLst>
              <a:ext uri="{FF2B5EF4-FFF2-40B4-BE49-F238E27FC236}">
                <a16:creationId xmlns:a16="http://schemas.microsoft.com/office/drawing/2014/main" id="{3F5CC06D-8F61-FBC9-64CF-3D5530E6179C}"/>
              </a:ext>
            </a:extLst>
          </p:cNvPr>
          <p:cNvSpPr>
            <a:spLocks noGrp="1"/>
          </p:cNvSpPr>
          <p:nvPr>
            <p:ph type="body" sz="quarter" idx="13"/>
          </p:nvPr>
        </p:nvSpPr>
        <p:spPr>
          <a:xfrm>
            <a:off x="261937" y="1078869"/>
            <a:ext cx="11656435" cy="664041"/>
          </a:xfrm>
          <a:noFill/>
          <a:ln>
            <a:solidFill>
              <a:srgbClr val="E1FF01"/>
            </a:solidFill>
          </a:ln>
        </p:spPr>
        <p:txBody>
          <a:bodyPr vert="horz" lIns="91440" tIns="45720" rIns="91440" bIns="45720" rtlCol="0" anchor="ctr">
            <a:noAutofit/>
          </a:bodyPr>
          <a:lstStyle/>
          <a:p>
            <a:r>
              <a:rPr lang="de-DE" dirty="0"/>
              <a:t>01 The </a:t>
            </a:r>
            <a:r>
              <a:rPr lang="de-DE" dirty="0" err="1"/>
              <a:t>meaning</a:t>
            </a:r>
            <a:r>
              <a:rPr lang="de-DE" dirty="0"/>
              <a:t> </a:t>
            </a:r>
            <a:r>
              <a:rPr lang="de-DE" dirty="0" err="1"/>
              <a:t>of</a:t>
            </a:r>
            <a:r>
              <a:rPr lang="de-DE" dirty="0"/>
              <a:t> ‘</a:t>
            </a:r>
            <a:r>
              <a:rPr lang="de-DE" dirty="0" err="1"/>
              <a:t>weather</a:t>
            </a:r>
            <a:r>
              <a:rPr lang="de-DE" dirty="0"/>
              <a:t>’</a:t>
            </a:r>
            <a:endParaRPr lang="de-AT" dirty="0"/>
          </a:p>
        </p:txBody>
      </p:sp>
      <p:sp>
        <p:nvSpPr>
          <p:cNvPr id="4" name="Textplatzhalter 3">
            <a:extLst>
              <a:ext uri="{FF2B5EF4-FFF2-40B4-BE49-F238E27FC236}">
                <a16:creationId xmlns:a16="http://schemas.microsoft.com/office/drawing/2014/main" id="{6CE89A42-7F29-ABAC-86C3-FC7A81A6458B}"/>
              </a:ext>
            </a:extLst>
          </p:cNvPr>
          <p:cNvSpPr>
            <a:spLocks noGrp="1"/>
          </p:cNvSpPr>
          <p:nvPr>
            <p:ph type="body" sz="quarter" idx="14"/>
          </p:nvPr>
        </p:nvSpPr>
        <p:spPr>
          <a:xfrm>
            <a:off x="261937" y="1821145"/>
            <a:ext cx="11656435" cy="664041"/>
          </a:xfrm>
          <a:noFill/>
          <a:ln>
            <a:solidFill>
              <a:srgbClr val="E1FF01"/>
            </a:solidFill>
          </a:ln>
        </p:spPr>
        <p:txBody>
          <a:bodyPr vert="horz" lIns="91440" tIns="45720" rIns="91440" bIns="45720" rtlCol="0" anchor="ctr">
            <a:noAutofit/>
          </a:bodyPr>
          <a:lstStyle/>
          <a:p>
            <a:r>
              <a:rPr lang="de-DE" dirty="0"/>
              <a:t>02 Radiation</a:t>
            </a:r>
            <a:endParaRPr lang="de-AT" dirty="0"/>
          </a:p>
        </p:txBody>
      </p:sp>
      <p:sp>
        <p:nvSpPr>
          <p:cNvPr id="5" name="Textplatzhalter 4">
            <a:extLst>
              <a:ext uri="{FF2B5EF4-FFF2-40B4-BE49-F238E27FC236}">
                <a16:creationId xmlns:a16="http://schemas.microsoft.com/office/drawing/2014/main" id="{6F10A334-A341-3A10-D354-C123EF2AAA21}"/>
              </a:ext>
            </a:extLst>
          </p:cNvPr>
          <p:cNvSpPr>
            <a:spLocks noGrp="1"/>
          </p:cNvSpPr>
          <p:nvPr>
            <p:ph type="body" sz="quarter" idx="15"/>
          </p:nvPr>
        </p:nvSpPr>
        <p:spPr>
          <a:xfrm>
            <a:off x="261937" y="2563421"/>
            <a:ext cx="11656435" cy="664041"/>
          </a:xfrm>
          <a:noFill/>
          <a:ln>
            <a:solidFill>
              <a:srgbClr val="E1FF01"/>
            </a:solidFill>
          </a:ln>
        </p:spPr>
        <p:txBody>
          <a:bodyPr vert="horz" lIns="91440" tIns="45720" rIns="91440" bIns="45720" rtlCol="0" anchor="ctr">
            <a:noAutofit/>
          </a:bodyPr>
          <a:lstStyle/>
          <a:p>
            <a:r>
              <a:rPr lang="de-DE"/>
              <a:t>03 Temperatur</a:t>
            </a:r>
            <a:r>
              <a:rPr lang="de-DE" dirty="0" err="1"/>
              <a:t>e</a:t>
            </a:r>
            <a:endParaRPr lang="de-AT" dirty="0"/>
          </a:p>
        </p:txBody>
      </p:sp>
      <p:sp>
        <p:nvSpPr>
          <p:cNvPr id="6" name="Textplatzhalter 5">
            <a:extLst>
              <a:ext uri="{FF2B5EF4-FFF2-40B4-BE49-F238E27FC236}">
                <a16:creationId xmlns:a16="http://schemas.microsoft.com/office/drawing/2014/main" id="{BDC74D2C-08EB-636C-4BF9-8F91D1B2292C}"/>
              </a:ext>
            </a:extLst>
          </p:cNvPr>
          <p:cNvSpPr>
            <a:spLocks noGrp="1"/>
          </p:cNvSpPr>
          <p:nvPr>
            <p:ph type="body" sz="quarter" idx="16"/>
          </p:nvPr>
        </p:nvSpPr>
        <p:spPr>
          <a:xfrm>
            <a:off x="261937" y="3305697"/>
            <a:ext cx="11656435" cy="664041"/>
          </a:xfrm>
          <a:noFill/>
          <a:ln>
            <a:solidFill>
              <a:srgbClr val="E1FF01"/>
            </a:solidFill>
          </a:ln>
        </p:spPr>
        <p:txBody>
          <a:bodyPr vert="horz" lIns="91440" tIns="45720" rIns="91440" bIns="45720" rtlCol="0" anchor="ctr">
            <a:noAutofit/>
          </a:bodyPr>
          <a:lstStyle/>
          <a:p>
            <a:r>
              <a:rPr lang="de-DE" dirty="0"/>
              <a:t>04 Air </a:t>
            </a:r>
            <a:r>
              <a:rPr lang="de-DE" dirty="0" err="1"/>
              <a:t>pressure</a:t>
            </a:r>
            <a:endParaRPr lang="de-AT" dirty="0"/>
          </a:p>
        </p:txBody>
      </p:sp>
      <p:sp>
        <p:nvSpPr>
          <p:cNvPr id="7" name="Textplatzhalter 6">
            <a:extLst>
              <a:ext uri="{FF2B5EF4-FFF2-40B4-BE49-F238E27FC236}">
                <a16:creationId xmlns:a16="http://schemas.microsoft.com/office/drawing/2014/main" id="{67B780A9-74A6-A2CA-F9E6-A162CBC08E9C}"/>
              </a:ext>
            </a:extLst>
          </p:cNvPr>
          <p:cNvSpPr>
            <a:spLocks noGrp="1"/>
          </p:cNvSpPr>
          <p:nvPr>
            <p:ph type="body" sz="quarter" idx="17"/>
          </p:nvPr>
        </p:nvSpPr>
        <p:spPr>
          <a:xfrm>
            <a:off x="261936" y="4047973"/>
            <a:ext cx="11656435" cy="664041"/>
          </a:xfrm>
          <a:solidFill>
            <a:srgbClr val="E1FF01"/>
          </a:solidFill>
        </p:spPr>
        <p:txBody>
          <a:bodyPr vert="horz" lIns="91440" tIns="45720" rIns="91440" bIns="45720" rtlCol="0" anchor="ctr">
            <a:noAutofit/>
          </a:bodyPr>
          <a:lstStyle/>
          <a:p>
            <a:r>
              <a:rPr lang="de-DE" dirty="0"/>
              <a:t>05 Wind</a:t>
            </a:r>
            <a:endParaRPr lang="de-AT" dirty="0"/>
          </a:p>
        </p:txBody>
      </p:sp>
      <p:sp>
        <p:nvSpPr>
          <p:cNvPr id="8" name="Textplatzhalter 7">
            <a:extLst>
              <a:ext uri="{FF2B5EF4-FFF2-40B4-BE49-F238E27FC236}">
                <a16:creationId xmlns:a16="http://schemas.microsoft.com/office/drawing/2014/main" id="{8666560C-3CCF-21DC-CAA7-DBAB2B85E399}"/>
              </a:ext>
            </a:extLst>
          </p:cNvPr>
          <p:cNvSpPr>
            <a:spLocks noGrp="1"/>
          </p:cNvSpPr>
          <p:nvPr>
            <p:ph type="body" sz="quarter" idx="18"/>
          </p:nvPr>
        </p:nvSpPr>
        <p:spPr>
          <a:xfrm>
            <a:off x="261936" y="4790255"/>
            <a:ext cx="11656435" cy="664041"/>
          </a:xfrm>
          <a:noFill/>
          <a:ln>
            <a:solidFill>
              <a:srgbClr val="E1FF01"/>
            </a:solidFill>
          </a:ln>
        </p:spPr>
        <p:txBody>
          <a:bodyPr vert="horz" lIns="91440" tIns="45720" rIns="91440" bIns="45720" rtlCol="0" anchor="ctr">
            <a:noAutofit/>
          </a:bodyPr>
          <a:lstStyle/>
          <a:p>
            <a:r>
              <a:rPr lang="de-DE"/>
              <a:t>06 Air </a:t>
            </a:r>
            <a:r>
              <a:rPr lang="de-DE" dirty="0" err="1"/>
              <a:t>humidity</a:t>
            </a:r>
            <a:endParaRPr lang="de-AT" dirty="0"/>
          </a:p>
        </p:txBody>
      </p:sp>
      <p:sp>
        <p:nvSpPr>
          <p:cNvPr id="9" name="Fußzeilenplatzhalter 8">
            <a:extLst>
              <a:ext uri="{FF2B5EF4-FFF2-40B4-BE49-F238E27FC236}">
                <a16:creationId xmlns:a16="http://schemas.microsoft.com/office/drawing/2014/main" id="{1612947B-BCFC-FEBE-FC1E-A0C80A6766F6}"/>
              </a:ext>
            </a:extLst>
          </p:cNvPr>
          <p:cNvSpPr>
            <a:spLocks noGrp="1"/>
          </p:cNvSpPr>
          <p:nvPr>
            <p:ph type="ftr" sz="quarter" idx="3"/>
          </p:nvPr>
        </p:nvSpPr>
        <p:spPr/>
        <p:txBody>
          <a:bodyPr/>
          <a:lstStyle/>
          <a:p>
            <a:r>
              <a:rPr lang="de-DE" dirty="0"/>
              <a:t>Mountain </a:t>
            </a:r>
            <a:r>
              <a:rPr lang="de-DE" dirty="0" err="1"/>
              <a:t>weather</a:t>
            </a:r>
            <a:endParaRPr lang="de-DE" dirty="0"/>
          </a:p>
        </p:txBody>
      </p:sp>
      <p:sp>
        <p:nvSpPr>
          <p:cNvPr id="10" name="Textplatzhalter 7">
            <a:extLst>
              <a:ext uri="{FF2B5EF4-FFF2-40B4-BE49-F238E27FC236}">
                <a16:creationId xmlns:a16="http://schemas.microsoft.com/office/drawing/2014/main" id="{F06F5F97-C2D4-CFAE-4D72-B1B9F05FD64B}"/>
              </a:ext>
            </a:extLst>
          </p:cNvPr>
          <p:cNvSpPr txBox="1">
            <a:spLocks/>
          </p:cNvSpPr>
          <p:nvPr/>
        </p:nvSpPr>
        <p:spPr>
          <a:xfrm>
            <a:off x="261935" y="5530727"/>
            <a:ext cx="11656435" cy="664041"/>
          </a:xfrm>
          <a:prstGeom prst="roundRect">
            <a:avLst>
              <a:gd name="adj" fmla="val 50000"/>
            </a:avLst>
          </a:prstGeom>
          <a:noFill/>
          <a:ln>
            <a:solidFill>
              <a:srgbClr val="E1FF01"/>
            </a:solidFill>
          </a:ln>
        </p:spPr>
        <p:txBody>
          <a:bodyPr vert="horz" lIns="91440" tIns="45720" rIns="91440" bIns="45720" rtlCol="0" anchor="ctr">
            <a:noAutofit/>
          </a:bodyPr>
          <a:lstStyle>
            <a:lvl1pPr indent="0">
              <a:lnSpc>
                <a:spcPts val="3000"/>
              </a:lnSpc>
              <a:spcBef>
                <a:spcPts val="1000"/>
              </a:spcBef>
              <a:buSzPct val="100000"/>
              <a:buFont typeface="Arial" panose="020B0604020202020204" pitchFamily="34" charset="0"/>
              <a:buNone/>
              <a:defRPr sz="2600"/>
            </a:lvl1pPr>
            <a:lvl2pPr marL="720000" indent="-234000">
              <a:lnSpc>
                <a:spcPts val="2600"/>
              </a:lnSpc>
              <a:spcBef>
                <a:spcPts val="1000"/>
              </a:spcBef>
              <a:spcAft>
                <a:spcPts val="0"/>
              </a:spcAft>
              <a:buSzPct val="90000"/>
              <a:buFontTx/>
              <a:buBlip>
                <a:blip r:embed="rId2"/>
              </a:buBlip>
              <a:defRPr sz="2000"/>
            </a:lvl2pPr>
            <a:lvl3pPr marL="717750" indent="0">
              <a:lnSpc>
                <a:spcPts val="2100"/>
              </a:lnSpc>
              <a:spcBef>
                <a:spcPts val="500"/>
              </a:spcBef>
              <a:buSzPct val="90000"/>
              <a:buFont typeface="Arial" panose="020B0604020202020204" pitchFamily="34" charset="0"/>
              <a:buNone/>
              <a:defRPr sz="1600"/>
            </a:lvl3pPr>
            <a:lvl4pPr marL="1600200" indent="-228600">
              <a:lnSpc>
                <a:spcPct val="90000"/>
              </a:lnSpc>
              <a:spcBef>
                <a:spcPts val="500"/>
              </a:spcBef>
              <a:buSzPct val="90000"/>
              <a:buFontTx/>
              <a:buBlip>
                <a:blip r:embed="rId3">
                  <a:extLst>
                    <a:ext uri="{96DAC541-7B7A-43D3-8B79-37D633B846F1}">
                      <asvg:svgBlip xmlns:asvg="http://schemas.microsoft.com/office/drawing/2016/SVG/main" r:embed="rId4"/>
                    </a:ext>
                  </a:extLst>
                </a:blip>
              </a:buBlip>
            </a:lvl4pPr>
            <a:lvl5pPr marL="2057400" indent="-228600">
              <a:lnSpc>
                <a:spcPct val="90000"/>
              </a:lnSpc>
              <a:spcBef>
                <a:spcPts val="500"/>
              </a:spcBef>
              <a:buSzPct val="90000"/>
              <a:buFontTx/>
              <a:buBlip>
                <a:blip r:embed="rId3">
                  <a:extLst>
                    <a:ext uri="{96DAC541-7B7A-43D3-8B79-37D633B846F1}">
                      <asvg:svgBlip xmlns:asvg="http://schemas.microsoft.com/office/drawing/2016/SVG/main" r:embed="rId4"/>
                    </a:ext>
                  </a:extLst>
                </a:blip>
              </a:buBlip>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a:t>07 </a:t>
            </a:r>
            <a:r>
              <a:rPr lang="de-DE" dirty="0" err="1"/>
              <a:t>Precipitation</a:t>
            </a:r>
            <a:endParaRPr lang="de-AT" dirty="0"/>
          </a:p>
        </p:txBody>
      </p:sp>
    </p:spTree>
    <p:extLst>
      <p:ext uri="{BB962C8B-B14F-4D97-AF65-F5344CB8AC3E}">
        <p14:creationId xmlns:p14="http://schemas.microsoft.com/office/powerpoint/2010/main" val="3943041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18" r="1418"/>
          <a:stretch>
            <a:fillRect/>
          </a:stretch>
        </p:blipFill>
        <p:spPr/>
      </p:pic>
      <p:sp>
        <p:nvSpPr>
          <p:cNvPr id="3" name="Foliennummernplatzhalter 2"/>
          <p:cNvSpPr>
            <a:spLocks noGrp="1"/>
          </p:cNvSpPr>
          <p:nvPr>
            <p:ph type="sldNum" sz="quarter" idx="17"/>
          </p:nvPr>
        </p:nvSpPr>
        <p:spPr/>
        <p:txBody>
          <a:bodyPr/>
          <a:lstStyle/>
          <a:p>
            <a:fld id="{0587C55C-8FD2-3442-83A0-B9DD0B70EC6B}" type="slidenum">
              <a:rPr lang="de-DE" smtClean="0"/>
              <a:pPr/>
              <a:t>21</a:t>
            </a:fld>
            <a:endParaRPr lang="de-DE" dirty="0"/>
          </a:p>
        </p:txBody>
      </p:sp>
      <p:sp>
        <p:nvSpPr>
          <p:cNvPr id="4" name="Titel 3"/>
          <p:cNvSpPr>
            <a:spLocks noGrp="1"/>
          </p:cNvSpPr>
          <p:nvPr>
            <p:ph type="title"/>
          </p:nvPr>
        </p:nvSpPr>
        <p:spPr/>
        <p:txBody>
          <a:bodyPr/>
          <a:lstStyle/>
          <a:p>
            <a:r>
              <a:rPr lang="de-DE" dirty="0"/>
              <a:t>Wind</a:t>
            </a:r>
            <a:endParaRPr lang="de-AT" dirty="0"/>
          </a:p>
        </p:txBody>
      </p:sp>
      <p:sp>
        <p:nvSpPr>
          <p:cNvPr id="5" name="Fußzeilenplatzhalter 4"/>
          <p:cNvSpPr>
            <a:spLocks noGrp="1"/>
          </p:cNvSpPr>
          <p:nvPr>
            <p:ph type="ftr" sz="quarter" idx="3"/>
          </p:nvPr>
        </p:nvSpPr>
        <p:spPr/>
        <p:txBody>
          <a:bodyPr/>
          <a:lstStyle/>
          <a:p>
            <a:r>
              <a:rPr lang="de-DE" dirty="0"/>
              <a:t>Mountain </a:t>
            </a:r>
            <a:r>
              <a:rPr lang="de-DE" dirty="0" err="1"/>
              <a:t>weather</a:t>
            </a:r>
            <a:endParaRPr lang="de-DE" dirty="0"/>
          </a:p>
        </p:txBody>
      </p:sp>
      <p:sp>
        <p:nvSpPr>
          <p:cNvPr id="6" name="Textplatzhalter 5"/>
          <p:cNvSpPr>
            <a:spLocks noGrp="1"/>
          </p:cNvSpPr>
          <p:nvPr>
            <p:ph type="body" sz="quarter" idx="19"/>
          </p:nvPr>
        </p:nvSpPr>
        <p:spPr/>
        <p:txBody>
          <a:bodyPr/>
          <a:lstStyle/>
          <a:p>
            <a:r>
              <a:rPr lang="de-DE" sz="800" dirty="0"/>
              <a:t>© </a:t>
            </a:r>
            <a:r>
              <a:rPr lang="de-DE" sz="800" dirty="0" err="1"/>
              <a:t>snow</a:t>
            </a:r>
            <a:r>
              <a:rPr lang="de-DE" sz="800" dirty="0"/>
              <a:t> </a:t>
            </a:r>
            <a:r>
              <a:rPr lang="de-DE" sz="800" dirty="0" err="1"/>
              <a:t>institute</a:t>
            </a:r>
            <a:r>
              <a:rPr lang="de-DE" sz="800" dirty="0"/>
              <a:t> / argonaut.pro</a:t>
            </a:r>
            <a:endParaRPr lang="de-AT" sz="800" dirty="0"/>
          </a:p>
        </p:txBody>
      </p:sp>
      <p:sp>
        <p:nvSpPr>
          <p:cNvPr id="7" name="Textplatzhalter 6"/>
          <p:cNvSpPr>
            <a:spLocks noGrp="1"/>
          </p:cNvSpPr>
          <p:nvPr>
            <p:ph type="body" sz="quarter" idx="20"/>
          </p:nvPr>
        </p:nvSpPr>
        <p:spPr/>
        <p:txBody>
          <a:bodyPr/>
          <a:lstStyle/>
          <a:p>
            <a:pPr marL="0" indent="0">
              <a:buNone/>
            </a:pPr>
            <a:r>
              <a:rPr lang="de-DE" b="1" dirty="0" err="1"/>
              <a:t>How</a:t>
            </a:r>
            <a:r>
              <a:rPr lang="de-DE" b="1" dirty="0"/>
              <a:t> </a:t>
            </a:r>
            <a:r>
              <a:rPr lang="de-DE" b="1" dirty="0" err="1"/>
              <a:t>is</a:t>
            </a:r>
            <a:r>
              <a:rPr lang="de-DE" b="1" dirty="0"/>
              <a:t> wind </a:t>
            </a:r>
            <a:r>
              <a:rPr lang="de-DE" b="1" dirty="0" err="1"/>
              <a:t>created</a:t>
            </a:r>
            <a:r>
              <a:rPr lang="de-DE" b="1" dirty="0"/>
              <a:t>?</a:t>
            </a:r>
          </a:p>
          <a:p>
            <a:r>
              <a:rPr lang="en-US" dirty="0"/>
              <a:t>Warming of the Earth's surface and the surrounding air</a:t>
            </a:r>
          </a:p>
          <a:p>
            <a:r>
              <a:rPr lang="en-US" dirty="0"/>
              <a:t>Rising and sinking air masses</a:t>
            </a:r>
          </a:p>
          <a:p>
            <a:r>
              <a:rPr lang="de-DE" dirty="0"/>
              <a:t>Different </a:t>
            </a:r>
            <a:r>
              <a:rPr lang="de-DE" dirty="0" err="1"/>
              <a:t>air</a:t>
            </a:r>
            <a:r>
              <a:rPr lang="de-DE" dirty="0"/>
              <a:t> </a:t>
            </a:r>
            <a:r>
              <a:rPr lang="de-DE" dirty="0" err="1"/>
              <a:t>pressures</a:t>
            </a:r>
            <a:endParaRPr lang="de-AT" dirty="0"/>
          </a:p>
        </p:txBody>
      </p:sp>
    </p:spTree>
    <p:extLst>
      <p:ext uri="{BB962C8B-B14F-4D97-AF65-F5344CB8AC3E}">
        <p14:creationId xmlns:p14="http://schemas.microsoft.com/office/powerpoint/2010/main" val="2512777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22</a:t>
            </a:fld>
            <a:endParaRPr lang="de-DE" dirty="0"/>
          </a:p>
        </p:txBody>
      </p:sp>
      <p:sp>
        <p:nvSpPr>
          <p:cNvPr id="4" name="Titel 3"/>
          <p:cNvSpPr>
            <a:spLocks noGrp="1"/>
          </p:cNvSpPr>
          <p:nvPr>
            <p:ph type="title"/>
          </p:nvPr>
        </p:nvSpPr>
        <p:spPr/>
        <p:txBody>
          <a:bodyPr/>
          <a:lstStyle/>
          <a:p>
            <a:r>
              <a:rPr lang="de-DE" dirty="0"/>
              <a:t>Wind</a:t>
            </a:r>
            <a:endParaRPr lang="de-AT" dirty="0"/>
          </a:p>
        </p:txBody>
      </p:sp>
      <p:sp>
        <p:nvSpPr>
          <p:cNvPr id="5" name="Fußzeilenplatzhalter 4"/>
          <p:cNvSpPr>
            <a:spLocks noGrp="1"/>
          </p:cNvSpPr>
          <p:nvPr>
            <p:ph type="ftr" sz="quarter" idx="3"/>
          </p:nvPr>
        </p:nvSpPr>
        <p:spPr/>
        <p:txBody>
          <a:bodyPr/>
          <a:lstStyle/>
          <a:p>
            <a:r>
              <a:rPr lang="de-DE" dirty="0"/>
              <a:t>Mountain </a:t>
            </a:r>
            <a:r>
              <a:rPr lang="de-DE" dirty="0" err="1"/>
              <a:t>weather</a:t>
            </a:r>
            <a:endParaRPr lang="de-DE" dirty="0"/>
          </a:p>
        </p:txBody>
      </p:sp>
      <p:sp>
        <p:nvSpPr>
          <p:cNvPr id="6" name="Textplatzhalter 5"/>
          <p:cNvSpPr>
            <a:spLocks noGrp="1"/>
          </p:cNvSpPr>
          <p:nvPr>
            <p:ph type="body" sz="quarter" idx="19"/>
          </p:nvPr>
        </p:nvSpPr>
        <p:spPr>
          <a:xfrm>
            <a:off x="603715" y="5961567"/>
            <a:ext cx="6797675" cy="186006"/>
          </a:xfrm>
        </p:spPr>
        <p:txBody>
          <a:bodyPr/>
          <a:lstStyle/>
          <a:p>
            <a:r>
              <a:rPr lang="de-DE" sz="800" dirty="0"/>
              <a:t>© LWD Tirol</a:t>
            </a:r>
            <a:endParaRPr lang="de-AT" sz="800" dirty="0"/>
          </a:p>
        </p:txBody>
      </p:sp>
      <p:sp>
        <p:nvSpPr>
          <p:cNvPr id="7" name="Textplatzhalter 6"/>
          <p:cNvSpPr>
            <a:spLocks noGrp="1"/>
          </p:cNvSpPr>
          <p:nvPr>
            <p:ph type="body" sz="quarter" idx="20"/>
          </p:nvPr>
        </p:nvSpPr>
        <p:spPr>
          <a:xfrm>
            <a:off x="6730409" y="1297492"/>
            <a:ext cx="5137847" cy="4664075"/>
          </a:xfrm>
        </p:spPr>
        <p:txBody>
          <a:bodyPr/>
          <a:lstStyle/>
          <a:p>
            <a:pPr marL="0" indent="0">
              <a:buNone/>
            </a:pPr>
            <a:r>
              <a:rPr lang="en-US" b="1" dirty="0"/>
              <a:t>Influence of relief on winds</a:t>
            </a:r>
            <a:endParaRPr lang="de-DE" b="1" dirty="0"/>
          </a:p>
          <a:p>
            <a:r>
              <a:rPr lang="en-US" dirty="0"/>
              <a:t>Increase in wind speed with altitude</a:t>
            </a:r>
          </a:p>
          <a:p>
            <a:r>
              <a:rPr lang="de-DE" dirty="0" err="1"/>
              <a:t>Exception</a:t>
            </a:r>
            <a:r>
              <a:rPr lang="de-DE" dirty="0"/>
              <a:t>: Passes and </a:t>
            </a:r>
            <a:r>
              <a:rPr lang="de-DE" dirty="0" err="1"/>
              <a:t>gaps</a:t>
            </a:r>
            <a:r>
              <a:rPr lang="de-DE" dirty="0"/>
              <a:t> </a:t>
            </a:r>
            <a:r>
              <a:rPr lang="de-DE" dirty="0">
                <a:sym typeface="Symbol" panose="05050102010706020507" pitchFamily="18" charset="2"/>
              </a:rPr>
              <a:t></a:t>
            </a:r>
            <a:r>
              <a:rPr lang="de-DE" dirty="0"/>
              <a:t> </a:t>
            </a:r>
            <a:r>
              <a:rPr lang="de-DE" dirty="0" err="1"/>
              <a:t>jet</a:t>
            </a:r>
            <a:r>
              <a:rPr lang="de-DE" dirty="0"/>
              <a:t> </a:t>
            </a:r>
            <a:r>
              <a:rPr lang="de-DE" dirty="0" err="1"/>
              <a:t>effect</a:t>
            </a:r>
            <a:endParaRPr lang="de-DE" dirty="0"/>
          </a:p>
          <a:p>
            <a:r>
              <a:rPr lang="en-US" dirty="0">
                <a:sym typeface="Symbol" panose="05050102010706020507" pitchFamily="18" charset="2"/>
              </a:rPr>
              <a:t>Wind direction in the valley  wind direction in the mountains</a:t>
            </a:r>
            <a:endParaRPr lang="de-DE" dirty="0">
              <a:sym typeface="Symbol" panose="05050102010706020507" pitchFamily="18" charset="2"/>
            </a:endParaRPr>
          </a:p>
        </p:txBody>
      </p:sp>
      <p:pic>
        <p:nvPicPr>
          <p:cNvPr id="2" name="Grafik 1"/>
          <p:cNvPicPr>
            <a:picLocks noChangeAspect="1"/>
          </p:cNvPicPr>
          <p:nvPr/>
        </p:nvPicPr>
        <p:blipFill>
          <a:blip r:embed="rId3"/>
          <a:stretch>
            <a:fillRect/>
          </a:stretch>
        </p:blipFill>
        <p:spPr>
          <a:xfrm>
            <a:off x="603715" y="1381271"/>
            <a:ext cx="5942226" cy="4456669"/>
          </a:xfrm>
          <a:prstGeom prst="rect">
            <a:avLst/>
          </a:prstGeom>
        </p:spPr>
      </p:pic>
      <p:cxnSp>
        <p:nvCxnSpPr>
          <p:cNvPr id="10" name="Gerade Verbindung mit Pfeil 9"/>
          <p:cNvCxnSpPr/>
          <p:nvPr/>
        </p:nvCxnSpPr>
        <p:spPr>
          <a:xfrm flipH="1" flipV="1">
            <a:off x="5975789" y="2246855"/>
            <a:ext cx="754620" cy="574156"/>
          </a:xfrm>
          <a:prstGeom prst="straightConnector1">
            <a:avLst/>
          </a:prstGeom>
          <a:ln w="28575">
            <a:solidFill>
              <a:srgbClr val="17325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62475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50063" r="1407"/>
          <a:stretch/>
        </p:blipFill>
        <p:spPr>
          <a:xfrm>
            <a:off x="1242466" y="1101082"/>
            <a:ext cx="3394292" cy="4664075"/>
          </a:xfrm>
        </p:spPr>
      </p:pic>
      <p:sp>
        <p:nvSpPr>
          <p:cNvPr id="3" name="Foliennummernplatzhalter 2"/>
          <p:cNvSpPr>
            <a:spLocks noGrp="1"/>
          </p:cNvSpPr>
          <p:nvPr>
            <p:ph type="sldNum" sz="quarter" idx="17"/>
          </p:nvPr>
        </p:nvSpPr>
        <p:spPr/>
        <p:txBody>
          <a:bodyPr/>
          <a:lstStyle/>
          <a:p>
            <a:fld id="{0587C55C-8FD2-3442-83A0-B9DD0B70EC6B}" type="slidenum">
              <a:rPr lang="de-DE" smtClean="0"/>
              <a:pPr/>
              <a:t>23</a:t>
            </a:fld>
            <a:endParaRPr lang="de-DE" dirty="0"/>
          </a:p>
        </p:txBody>
      </p:sp>
      <p:sp>
        <p:nvSpPr>
          <p:cNvPr id="4" name="Titel 3"/>
          <p:cNvSpPr>
            <a:spLocks noGrp="1"/>
          </p:cNvSpPr>
          <p:nvPr>
            <p:ph type="title"/>
          </p:nvPr>
        </p:nvSpPr>
        <p:spPr/>
        <p:txBody>
          <a:bodyPr/>
          <a:lstStyle/>
          <a:p>
            <a:r>
              <a:rPr lang="de-DE" dirty="0"/>
              <a:t>Wind</a:t>
            </a:r>
            <a:endParaRPr lang="de-AT" dirty="0"/>
          </a:p>
        </p:txBody>
      </p:sp>
      <p:sp>
        <p:nvSpPr>
          <p:cNvPr id="5" name="Fußzeilenplatzhalter 4"/>
          <p:cNvSpPr>
            <a:spLocks noGrp="1"/>
          </p:cNvSpPr>
          <p:nvPr>
            <p:ph type="ftr" sz="quarter" idx="3"/>
          </p:nvPr>
        </p:nvSpPr>
        <p:spPr/>
        <p:txBody>
          <a:bodyPr/>
          <a:lstStyle/>
          <a:p>
            <a:r>
              <a:rPr lang="de-DE" dirty="0"/>
              <a:t>Mountain </a:t>
            </a:r>
            <a:r>
              <a:rPr lang="de-DE" dirty="0" err="1"/>
              <a:t>weather</a:t>
            </a:r>
            <a:endParaRPr lang="de-DE" dirty="0"/>
          </a:p>
        </p:txBody>
      </p:sp>
      <p:sp>
        <p:nvSpPr>
          <p:cNvPr id="6" name="Textplatzhalter 5"/>
          <p:cNvSpPr>
            <a:spLocks noGrp="1"/>
          </p:cNvSpPr>
          <p:nvPr>
            <p:ph type="body" sz="quarter" idx="19"/>
          </p:nvPr>
        </p:nvSpPr>
        <p:spPr>
          <a:xfrm>
            <a:off x="1237920" y="5832171"/>
            <a:ext cx="6797675" cy="186006"/>
          </a:xfrm>
        </p:spPr>
        <p:txBody>
          <a:bodyPr/>
          <a:lstStyle/>
          <a:p>
            <a:r>
              <a:rPr lang="de-DE" sz="800" dirty="0"/>
              <a:t>© snow institute</a:t>
            </a:r>
            <a:endParaRPr lang="de-AT" sz="800" dirty="0"/>
          </a:p>
        </p:txBody>
      </p:sp>
      <p:sp>
        <p:nvSpPr>
          <p:cNvPr id="7" name="Textplatzhalter 6"/>
          <p:cNvSpPr>
            <a:spLocks noGrp="1"/>
          </p:cNvSpPr>
          <p:nvPr>
            <p:ph type="body" sz="quarter" idx="20"/>
          </p:nvPr>
        </p:nvSpPr>
        <p:spPr>
          <a:xfrm>
            <a:off x="4794467" y="1101081"/>
            <a:ext cx="6740308" cy="4664075"/>
          </a:xfrm>
        </p:spPr>
        <p:txBody>
          <a:bodyPr/>
          <a:lstStyle/>
          <a:p>
            <a:pPr marL="0" indent="0">
              <a:buNone/>
            </a:pPr>
            <a:r>
              <a:rPr lang="en-US" b="1" dirty="0"/>
              <a:t>Mountain and valley wind </a:t>
            </a:r>
            <a:r>
              <a:rPr lang="en-US" b="1" dirty="0" err="1"/>
              <a:t>syste</a:t>
            </a:r>
            <a:r>
              <a:rPr lang="de-DE" b="1" dirty="0"/>
              <a:t>m</a:t>
            </a:r>
          </a:p>
          <a:p>
            <a:r>
              <a:rPr lang="en-US" sz="2000" dirty="0"/>
              <a:t>Sunrise: warming of the air near the slope </a:t>
            </a:r>
            <a:r>
              <a:rPr lang="de-DE" sz="2000" dirty="0">
                <a:sym typeface="Wingdings" panose="05000000000000000000" pitchFamily="2" charset="2"/>
              </a:rPr>
              <a:t></a:t>
            </a:r>
            <a:r>
              <a:rPr lang="en-US" sz="2000" dirty="0"/>
              <a:t> upwind</a:t>
            </a:r>
          </a:p>
          <a:p>
            <a:r>
              <a:rPr lang="en-US" sz="2000" dirty="0"/>
              <a:t>During the morning: compensatory currents </a:t>
            </a:r>
            <a:r>
              <a:rPr lang="de-DE" sz="2000" dirty="0">
                <a:sym typeface="Wingdings" panose="05000000000000000000" pitchFamily="2" charset="2"/>
              </a:rPr>
              <a:t></a:t>
            </a:r>
            <a:r>
              <a:rPr lang="en-US" sz="2000" dirty="0"/>
              <a:t> valley wind</a:t>
            </a:r>
          </a:p>
          <a:p>
            <a:r>
              <a:rPr lang="en-US" sz="2000" dirty="0"/>
              <a:t>Sunset: Upwind and downwind come to a standstill.</a:t>
            </a:r>
          </a:p>
          <a:p>
            <a:r>
              <a:rPr lang="en-US" sz="2000" dirty="0"/>
              <a:t>After a brief standstill </a:t>
            </a:r>
            <a:r>
              <a:rPr lang="de-DE" sz="2000" dirty="0">
                <a:sym typeface="Wingdings" panose="05000000000000000000" pitchFamily="2" charset="2"/>
              </a:rPr>
              <a:t></a:t>
            </a:r>
            <a:r>
              <a:rPr lang="en-US" sz="2000" dirty="0"/>
              <a:t> reversal of the wind system </a:t>
            </a:r>
            <a:r>
              <a:rPr lang="de-DE" sz="2000" dirty="0">
                <a:sym typeface="Wingdings" panose="05000000000000000000" pitchFamily="2" charset="2"/>
              </a:rPr>
              <a:t></a:t>
            </a:r>
            <a:r>
              <a:rPr lang="en-US" sz="2000" dirty="0"/>
              <a:t> downslope breeze and mountain wind </a:t>
            </a:r>
            <a:endParaRPr lang="de-DE" sz="2000" dirty="0"/>
          </a:p>
        </p:txBody>
      </p:sp>
    </p:spTree>
    <p:extLst>
      <p:ext uri="{BB962C8B-B14F-4D97-AF65-F5344CB8AC3E}">
        <p14:creationId xmlns:p14="http://schemas.microsoft.com/office/powerpoint/2010/main" val="1308414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24</a:t>
            </a:fld>
            <a:endParaRPr lang="de-DE" dirty="0"/>
          </a:p>
        </p:txBody>
      </p:sp>
      <p:sp>
        <p:nvSpPr>
          <p:cNvPr id="4" name="Titel 3"/>
          <p:cNvSpPr>
            <a:spLocks noGrp="1"/>
          </p:cNvSpPr>
          <p:nvPr>
            <p:ph type="title"/>
          </p:nvPr>
        </p:nvSpPr>
        <p:spPr/>
        <p:txBody>
          <a:bodyPr/>
          <a:lstStyle/>
          <a:p>
            <a:r>
              <a:rPr lang="de-DE" dirty="0"/>
              <a:t>Wind</a:t>
            </a:r>
            <a:endParaRPr lang="de-AT" dirty="0"/>
          </a:p>
        </p:txBody>
      </p:sp>
      <p:sp>
        <p:nvSpPr>
          <p:cNvPr id="5" name="Fußzeilenplatzhalter 4"/>
          <p:cNvSpPr>
            <a:spLocks noGrp="1"/>
          </p:cNvSpPr>
          <p:nvPr>
            <p:ph type="ftr" sz="quarter" idx="3"/>
          </p:nvPr>
        </p:nvSpPr>
        <p:spPr/>
        <p:txBody>
          <a:bodyPr/>
          <a:lstStyle/>
          <a:p>
            <a:r>
              <a:rPr lang="de-DE" dirty="0"/>
              <a:t>Mountain </a:t>
            </a:r>
            <a:r>
              <a:rPr lang="de-DE" dirty="0" err="1"/>
              <a:t>weather</a:t>
            </a:r>
            <a:endParaRPr lang="de-DE" dirty="0"/>
          </a:p>
        </p:txBody>
      </p:sp>
      <p:sp>
        <p:nvSpPr>
          <p:cNvPr id="6" name="Textplatzhalter 5"/>
          <p:cNvSpPr>
            <a:spLocks noGrp="1"/>
          </p:cNvSpPr>
          <p:nvPr>
            <p:ph type="body" sz="quarter" idx="19"/>
          </p:nvPr>
        </p:nvSpPr>
        <p:spPr/>
        <p:txBody>
          <a:bodyPr/>
          <a:lstStyle/>
          <a:p>
            <a:r>
              <a:rPr lang="de-DE" dirty="0"/>
              <a:t>© </a:t>
            </a:r>
            <a:r>
              <a:rPr lang="de-DE" dirty="0" err="1"/>
              <a:t>snow</a:t>
            </a:r>
            <a:r>
              <a:rPr lang="de-DE" dirty="0"/>
              <a:t> </a:t>
            </a:r>
            <a:r>
              <a:rPr lang="de-DE" dirty="0" err="1"/>
              <a:t>institute</a:t>
            </a:r>
            <a:endParaRPr lang="de-AT" dirty="0"/>
          </a:p>
        </p:txBody>
      </p:sp>
      <p:sp>
        <p:nvSpPr>
          <p:cNvPr id="7" name="Textplatzhalter 6"/>
          <p:cNvSpPr>
            <a:spLocks noGrp="1"/>
          </p:cNvSpPr>
          <p:nvPr>
            <p:ph type="body" sz="quarter" idx="20"/>
          </p:nvPr>
        </p:nvSpPr>
        <p:spPr>
          <a:xfrm>
            <a:off x="7070942" y="1295400"/>
            <a:ext cx="4848007" cy="4664075"/>
          </a:xfrm>
        </p:spPr>
        <p:txBody>
          <a:bodyPr/>
          <a:lstStyle/>
          <a:p>
            <a:pPr marL="0" indent="0">
              <a:buNone/>
            </a:pPr>
            <a:r>
              <a:rPr lang="de-DE" b="1" dirty="0"/>
              <a:t>Windchill-</a:t>
            </a:r>
            <a:r>
              <a:rPr lang="de-DE" b="1" dirty="0" err="1"/>
              <a:t>effect</a:t>
            </a:r>
            <a:endParaRPr lang="de-DE" b="1" dirty="0"/>
          </a:p>
          <a:p>
            <a:r>
              <a:rPr lang="en-US" dirty="0"/>
              <a:t>The perceived temperature decreases as the wind increases.</a:t>
            </a:r>
            <a:endParaRPr lang="de-AT" dirty="0"/>
          </a:p>
        </p:txBody>
      </p:sp>
      <p:pic>
        <p:nvPicPr>
          <p:cNvPr id="11" name="Bildplatzhalter 10" descr="Ein Bild, das Text, Screenshot, Diagramm, Zahl enthält.&#10;&#10;KI-generierte Inhalte können fehlerhaft sein.">
            <a:extLst>
              <a:ext uri="{FF2B5EF4-FFF2-40B4-BE49-F238E27FC236}">
                <a16:creationId xmlns:a16="http://schemas.microsoft.com/office/drawing/2014/main" id="{7A2CBF75-FE4B-45F4-04DF-BC30B5034C4F}"/>
              </a:ext>
            </a:extLst>
          </p:cNvPr>
          <p:cNvPicPr>
            <a:picLocks noGrp="1" noChangeAspect="1"/>
          </p:cNvPicPr>
          <p:nvPr>
            <p:ph type="pic" sz="quarter" idx="14"/>
          </p:nvPr>
        </p:nvPicPr>
        <p:blipFill>
          <a:blip r:embed="rId3"/>
          <a:srcRect l="1430" r="1430"/>
          <a:stretch>
            <a:fillRect/>
          </a:stretch>
        </p:blipFill>
        <p:spPr/>
      </p:pic>
    </p:spTree>
    <p:extLst>
      <p:ext uri="{BB962C8B-B14F-4D97-AF65-F5344CB8AC3E}">
        <p14:creationId xmlns:p14="http://schemas.microsoft.com/office/powerpoint/2010/main" val="298457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25</a:t>
            </a:fld>
            <a:endParaRPr lang="de-DE" dirty="0"/>
          </a:p>
        </p:txBody>
      </p:sp>
      <p:sp>
        <p:nvSpPr>
          <p:cNvPr id="4" name="Titel 3"/>
          <p:cNvSpPr>
            <a:spLocks noGrp="1"/>
          </p:cNvSpPr>
          <p:nvPr>
            <p:ph type="title"/>
          </p:nvPr>
        </p:nvSpPr>
        <p:spPr/>
        <p:txBody>
          <a:bodyPr/>
          <a:lstStyle/>
          <a:p>
            <a:r>
              <a:rPr lang="de-DE" dirty="0"/>
              <a:t>Wind</a:t>
            </a:r>
            <a:endParaRPr lang="de-AT" dirty="0"/>
          </a:p>
        </p:txBody>
      </p:sp>
      <p:sp>
        <p:nvSpPr>
          <p:cNvPr id="5" name="Fußzeilenplatzhalter 4"/>
          <p:cNvSpPr>
            <a:spLocks noGrp="1"/>
          </p:cNvSpPr>
          <p:nvPr>
            <p:ph type="ftr" sz="quarter" idx="3"/>
          </p:nvPr>
        </p:nvSpPr>
        <p:spPr/>
        <p:txBody>
          <a:bodyPr/>
          <a:lstStyle/>
          <a:p>
            <a:r>
              <a:rPr lang="de-DE" dirty="0"/>
              <a:t>Mountain </a:t>
            </a:r>
            <a:r>
              <a:rPr lang="de-DE" dirty="0" err="1"/>
              <a:t>weather</a:t>
            </a:r>
            <a:endParaRPr lang="de-DE" dirty="0"/>
          </a:p>
        </p:txBody>
      </p:sp>
      <p:sp>
        <p:nvSpPr>
          <p:cNvPr id="6" name="Textplatzhalter 5"/>
          <p:cNvSpPr>
            <a:spLocks noGrp="1"/>
          </p:cNvSpPr>
          <p:nvPr>
            <p:ph type="body" sz="quarter" idx="19"/>
          </p:nvPr>
        </p:nvSpPr>
        <p:spPr/>
        <p:txBody>
          <a:bodyPr/>
          <a:lstStyle/>
          <a:p>
            <a:r>
              <a:rPr lang="de-DE" sz="800" dirty="0"/>
              <a:t>© </a:t>
            </a:r>
            <a:r>
              <a:rPr lang="de-DE" sz="800" dirty="0" err="1"/>
              <a:t>snow</a:t>
            </a:r>
            <a:r>
              <a:rPr lang="de-DE" sz="800" dirty="0"/>
              <a:t> </a:t>
            </a:r>
            <a:r>
              <a:rPr lang="de-DE" sz="800" dirty="0" err="1"/>
              <a:t>institute</a:t>
            </a:r>
            <a:r>
              <a:rPr lang="de-AT" sz="800" dirty="0"/>
              <a:t> / argpmait.pro</a:t>
            </a:r>
          </a:p>
        </p:txBody>
      </p:sp>
      <p:sp>
        <p:nvSpPr>
          <p:cNvPr id="7" name="Textplatzhalter 6"/>
          <p:cNvSpPr>
            <a:spLocks noGrp="1"/>
          </p:cNvSpPr>
          <p:nvPr>
            <p:ph type="body" sz="quarter" idx="20"/>
          </p:nvPr>
        </p:nvSpPr>
        <p:spPr>
          <a:xfrm>
            <a:off x="7070942" y="1295400"/>
            <a:ext cx="4848007" cy="4664075"/>
          </a:xfrm>
        </p:spPr>
        <p:txBody>
          <a:bodyPr/>
          <a:lstStyle/>
          <a:p>
            <a:pPr marL="0" indent="0">
              <a:buNone/>
            </a:pPr>
            <a:r>
              <a:rPr lang="en-US" b="1" dirty="0"/>
              <a:t>Wind signs in the snow</a:t>
            </a:r>
            <a:endParaRPr lang="de-DE" b="1" dirty="0"/>
          </a:p>
          <a:p>
            <a:r>
              <a:rPr lang="en-US" sz="2400" dirty="0"/>
              <a:t>Wind also has a strong influence on the snow cover in high mountains</a:t>
            </a:r>
            <a:endParaRPr lang="de-DE" sz="2400" dirty="0"/>
          </a:p>
          <a:p>
            <a:r>
              <a:rPr lang="de-DE" sz="2400" dirty="0"/>
              <a:t>Transportation </a:t>
            </a:r>
            <a:r>
              <a:rPr lang="de-DE" sz="2400" dirty="0" err="1"/>
              <a:t>of</a:t>
            </a:r>
            <a:r>
              <a:rPr lang="de-DE" sz="2400" dirty="0"/>
              <a:t> </a:t>
            </a:r>
            <a:r>
              <a:rPr lang="de-DE" sz="2400" dirty="0" err="1"/>
              <a:t>loose</a:t>
            </a:r>
            <a:r>
              <a:rPr lang="de-DE" sz="2400" dirty="0"/>
              <a:t> </a:t>
            </a:r>
            <a:r>
              <a:rPr lang="de-DE" sz="2400" dirty="0" err="1"/>
              <a:t>snow</a:t>
            </a:r>
            <a:endParaRPr lang="de-DE" sz="2400" dirty="0"/>
          </a:p>
          <a:p>
            <a:r>
              <a:rPr lang="de-DE" sz="2400" dirty="0"/>
              <a:t>LUV – </a:t>
            </a:r>
            <a:r>
              <a:rPr lang="de-DE" sz="2400" dirty="0" err="1"/>
              <a:t>windward</a:t>
            </a:r>
            <a:r>
              <a:rPr lang="de-DE" sz="2400" dirty="0"/>
              <a:t> </a:t>
            </a:r>
            <a:r>
              <a:rPr lang="de-DE" sz="2400" dirty="0" err="1"/>
              <a:t>side</a:t>
            </a:r>
            <a:endParaRPr lang="de-DE" sz="2400" dirty="0"/>
          </a:p>
          <a:p>
            <a:r>
              <a:rPr lang="de-DE" sz="2400" dirty="0"/>
              <a:t>LEE – </a:t>
            </a:r>
            <a:r>
              <a:rPr lang="de-DE" sz="2400" dirty="0" err="1"/>
              <a:t>leeward</a:t>
            </a:r>
            <a:r>
              <a:rPr lang="de-DE" sz="2400" dirty="0"/>
              <a:t> </a:t>
            </a:r>
            <a:r>
              <a:rPr lang="de-DE" sz="2400" dirty="0" err="1"/>
              <a:t>side</a:t>
            </a:r>
            <a:endParaRPr lang="de-AT" sz="2400" dirty="0"/>
          </a:p>
        </p:txBody>
      </p:sp>
      <p:pic>
        <p:nvPicPr>
          <p:cNvPr id="11" name="Bildplatzhalter 10" descr="Ein Bild, das Text, Schnee, Screenshot, Steigung enthält.&#10;&#10;KI-generierte Inhalte können fehlerhaft sein.">
            <a:extLst>
              <a:ext uri="{FF2B5EF4-FFF2-40B4-BE49-F238E27FC236}">
                <a16:creationId xmlns:a16="http://schemas.microsoft.com/office/drawing/2014/main" id="{EDE4FA1C-0303-9943-7F8D-E0836C4E3811}"/>
              </a:ext>
            </a:extLst>
          </p:cNvPr>
          <p:cNvPicPr>
            <a:picLocks noGrp="1" noChangeAspect="1"/>
          </p:cNvPicPr>
          <p:nvPr>
            <p:ph type="pic" sz="quarter" idx="14"/>
          </p:nvPr>
        </p:nvPicPr>
        <p:blipFill>
          <a:blip r:embed="rId3"/>
          <a:srcRect l="1430" r="1430"/>
          <a:stretch>
            <a:fillRect/>
          </a:stretch>
        </p:blipFill>
        <p:spPr/>
      </p:pic>
    </p:spTree>
    <p:extLst>
      <p:ext uri="{BB962C8B-B14F-4D97-AF65-F5344CB8AC3E}">
        <p14:creationId xmlns:p14="http://schemas.microsoft.com/office/powerpoint/2010/main" val="28726053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FCC7F-660B-CE68-F1A8-84B0D5B13F70}"/>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7409DC0-7697-40F9-909B-3463DEE595A3}"/>
              </a:ext>
            </a:extLst>
          </p:cNvPr>
          <p:cNvSpPr>
            <a:spLocks noGrp="1"/>
          </p:cNvSpPr>
          <p:nvPr>
            <p:ph type="sldNum" sz="quarter" idx="12"/>
          </p:nvPr>
        </p:nvSpPr>
        <p:spPr/>
        <p:txBody>
          <a:bodyPr/>
          <a:lstStyle/>
          <a:p>
            <a:fld id="{0587C55C-8FD2-3442-83A0-B9DD0B70EC6B}" type="slidenum">
              <a:rPr lang="de-DE" smtClean="0"/>
              <a:pPr/>
              <a:t>26</a:t>
            </a:fld>
            <a:endParaRPr lang="de-DE" dirty="0"/>
          </a:p>
        </p:txBody>
      </p:sp>
      <p:sp>
        <p:nvSpPr>
          <p:cNvPr id="3" name="Textplatzhalter 2">
            <a:extLst>
              <a:ext uri="{FF2B5EF4-FFF2-40B4-BE49-F238E27FC236}">
                <a16:creationId xmlns:a16="http://schemas.microsoft.com/office/drawing/2014/main" id="{7DA486AA-2CA2-C16E-E627-B6E49F40177C}"/>
              </a:ext>
            </a:extLst>
          </p:cNvPr>
          <p:cNvSpPr>
            <a:spLocks noGrp="1"/>
          </p:cNvSpPr>
          <p:nvPr>
            <p:ph type="body" sz="quarter" idx="13"/>
          </p:nvPr>
        </p:nvSpPr>
        <p:spPr>
          <a:xfrm>
            <a:off x="261937" y="1078869"/>
            <a:ext cx="11656435" cy="664041"/>
          </a:xfrm>
          <a:noFill/>
          <a:ln>
            <a:solidFill>
              <a:srgbClr val="E1FF01"/>
            </a:solidFill>
          </a:ln>
        </p:spPr>
        <p:txBody>
          <a:bodyPr vert="horz" lIns="91440" tIns="45720" rIns="91440" bIns="45720" rtlCol="0" anchor="ctr">
            <a:noAutofit/>
          </a:bodyPr>
          <a:lstStyle/>
          <a:p>
            <a:r>
              <a:rPr lang="de-DE" dirty="0"/>
              <a:t>01 The </a:t>
            </a:r>
            <a:r>
              <a:rPr lang="de-DE" dirty="0" err="1"/>
              <a:t>meaning</a:t>
            </a:r>
            <a:r>
              <a:rPr lang="de-DE" dirty="0"/>
              <a:t> </a:t>
            </a:r>
            <a:r>
              <a:rPr lang="de-DE" dirty="0" err="1"/>
              <a:t>of</a:t>
            </a:r>
            <a:r>
              <a:rPr lang="de-DE" dirty="0"/>
              <a:t> ‘</a:t>
            </a:r>
            <a:r>
              <a:rPr lang="de-DE" dirty="0" err="1"/>
              <a:t>weather</a:t>
            </a:r>
            <a:r>
              <a:rPr lang="de-DE" dirty="0"/>
              <a:t>’</a:t>
            </a:r>
            <a:endParaRPr lang="de-AT" dirty="0"/>
          </a:p>
        </p:txBody>
      </p:sp>
      <p:sp>
        <p:nvSpPr>
          <p:cNvPr id="4" name="Textplatzhalter 3">
            <a:extLst>
              <a:ext uri="{FF2B5EF4-FFF2-40B4-BE49-F238E27FC236}">
                <a16:creationId xmlns:a16="http://schemas.microsoft.com/office/drawing/2014/main" id="{643818EE-7602-F539-6000-2B12BD69F227}"/>
              </a:ext>
            </a:extLst>
          </p:cNvPr>
          <p:cNvSpPr>
            <a:spLocks noGrp="1"/>
          </p:cNvSpPr>
          <p:nvPr>
            <p:ph type="body" sz="quarter" idx="14"/>
          </p:nvPr>
        </p:nvSpPr>
        <p:spPr>
          <a:xfrm>
            <a:off x="261937" y="1821145"/>
            <a:ext cx="11656435" cy="664041"/>
          </a:xfrm>
          <a:noFill/>
          <a:ln>
            <a:solidFill>
              <a:srgbClr val="E1FF01"/>
            </a:solidFill>
          </a:ln>
        </p:spPr>
        <p:txBody>
          <a:bodyPr vert="horz" lIns="91440" tIns="45720" rIns="91440" bIns="45720" rtlCol="0" anchor="ctr">
            <a:noAutofit/>
          </a:bodyPr>
          <a:lstStyle/>
          <a:p>
            <a:r>
              <a:rPr lang="de-DE" dirty="0"/>
              <a:t>02 Radiation</a:t>
            </a:r>
            <a:endParaRPr lang="de-AT" dirty="0"/>
          </a:p>
        </p:txBody>
      </p:sp>
      <p:sp>
        <p:nvSpPr>
          <p:cNvPr id="5" name="Textplatzhalter 4">
            <a:extLst>
              <a:ext uri="{FF2B5EF4-FFF2-40B4-BE49-F238E27FC236}">
                <a16:creationId xmlns:a16="http://schemas.microsoft.com/office/drawing/2014/main" id="{49B4CD99-7194-FBB1-49C8-4E0A32C1257F}"/>
              </a:ext>
            </a:extLst>
          </p:cNvPr>
          <p:cNvSpPr>
            <a:spLocks noGrp="1"/>
          </p:cNvSpPr>
          <p:nvPr>
            <p:ph type="body" sz="quarter" idx="15"/>
          </p:nvPr>
        </p:nvSpPr>
        <p:spPr>
          <a:xfrm>
            <a:off x="261937" y="2563421"/>
            <a:ext cx="11656435" cy="664041"/>
          </a:xfrm>
          <a:noFill/>
          <a:ln>
            <a:solidFill>
              <a:srgbClr val="E1FF01"/>
            </a:solidFill>
          </a:ln>
        </p:spPr>
        <p:txBody>
          <a:bodyPr vert="horz" lIns="91440" tIns="45720" rIns="91440" bIns="45720" rtlCol="0" anchor="ctr">
            <a:noAutofit/>
          </a:bodyPr>
          <a:lstStyle/>
          <a:p>
            <a:r>
              <a:rPr lang="de-DE"/>
              <a:t>03 Temperatur</a:t>
            </a:r>
            <a:r>
              <a:rPr lang="de-DE" dirty="0" err="1"/>
              <a:t>e</a:t>
            </a:r>
            <a:endParaRPr lang="de-AT" dirty="0"/>
          </a:p>
        </p:txBody>
      </p:sp>
      <p:sp>
        <p:nvSpPr>
          <p:cNvPr id="6" name="Textplatzhalter 5">
            <a:extLst>
              <a:ext uri="{FF2B5EF4-FFF2-40B4-BE49-F238E27FC236}">
                <a16:creationId xmlns:a16="http://schemas.microsoft.com/office/drawing/2014/main" id="{F34443F2-8BFE-240B-E061-98F17AAEC1CE}"/>
              </a:ext>
            </a:extLst>
          </p:cNvPr>
          <p:cNvSpPr>
            <a:spLocks noGrp="1"/>
          </p:cNvSpPr>
          <p:nvPr>
            <p:ph type="body" sz="quarter" idx="16"/>
          </p:nvPr>
        </p:nvSpPr>
        <p:spPr>
          <a:xfrm>
            <a:off x="261937" y="3305697"/>
            <a:ext cx="11656435" cy="664041"/>
          </a:xfrm>
          <a:noFill/>
          <a:ln>
            <a:solidFill>
              <a:srgbClr val="E1FF01"/>
            </a:solidFill>
          </a:ln>
        </p:spPr>
        <p:txBody>
          <a:bodyPr vert="horz" lIns="91440" tIns="45720" rIns="91440" bIns="45720" rtlCol="0" anchor="ctr">
            <a:noAutofit/>
          </a:bodyPr>
          <a:lstStyle/>
          <a:p>
            <a:r>
              <a:rPr lang="de-DE" dirty="0"/>
              <a:t>04 Air </a:t>
            </a:r>
            <a:r>
              <a:rPr lang="de-DE" dirty="0" err="1"/>
              <a:t>pressure</a:t>
            </a:r>
            <a:endParaRPr lang="de-AT" dirty="0"/>
          </a:p>
        </p:txBody>
      </p:sp>
      <p:sp>
        <p:nvSpPr>
          <p:cNvPr id="7" name="Textplatzhalter 6">
            <a:extLst>
              <a:ext uri="{FF2B5EF4-FFF2-40B4-BE49-F238E27FC236}">
                <a16:creationId xmlns:a16="http://schemas.microsoft.com/office/drawing/2014/main" id="{6769C950-D02E-9AB3-99D5-A2EE8BFFAAF3}"/>
              </a:ext>
            </a:extLst>
          </p:cNvPr>
          <p:cNvSpPr>
            <a:spLocks noGrp="1"/>
          </p:cNvSpPr>
          <p:nvPr>
            <p:ph type="body" sz="quarter" idx="17"/>
          </p:nvPr>
        </p:nvSpPr>
        <p:spPr>
          <a:xfrm>
            <a:off x="261936" y="4047973"/>
            <a:ext cx="11656435" cy="664041"/>
          </a:xfrm>
          <a:noFill/>
          <a:ln>
            <a:solidFill>
              <a:srgbClr val="E1FF01"/>
            </a:solidFill>
          </a:ln>
        </p:spPr>
        <p:txBody>
          <a:bodyPr vert="horz" lIns="91440" tIns="45720" rIns="91440" bIns="45720" rtlCol="0" anchor="ctr">
            <a:noAutofit/>
          </a:bodyPr>
          <a:lstStyle/>
          <a:p>
            <a:r>
              <a:rPr lang="de-DE" dirty="0"/>
              <a:t>05 Wind</a:t>
            </a:r>
            <a:endParaRPr lang="de-AT" dirty="0"/>
          </a:p>
        </p:txBody>
      </p:sp>
      <p:sp>
        <p:nvSpPr>
          <p:cNvPr id="8" name="Textplatzhalter 7">
            <a:extLst>
              <a:ext uri="{FF2B5EF4-FFF2-40B4-BE49-F238E27FC236}">
                <a16:creationId xmlns:a16="http://schemas.microsoft.com/office/drawing/2014/main" id="{985CDA8D-C512-3670-B5B4-CE6C6FE5C360}"/>
              </a:ext>
            </a:extLst>
          </p:cNvPr>
          <p:cNvSpPr>
            <a:spLocks noGrp="1"/>
          </p:cNvSpPr>
          <p:nvPr>
            <p:ph type="body" sz="quarter" idx="18"/>
          </p:nvPr>
        </p:nvSpPr>
        <p:spPr>
          <a:xfrm>
            <a:off x="261936" y="4790255"/>
            <a:ext cx="11656435" cy="664041"/>
          </a:xfrm>
          <a:solidFill>
            <a:srgbClr val="E1FF01"/>
          </a:solidFill>
        </p:spPr>
        <p:txBody>
          <a:bodyPr vert="horz" lIns="91440" tIns="45720" rIns="91440" bIns="45720" rtlCol="0" anchor="ctr">
            <a:noAutofit/>
          </a:bodyPr>
          <a:lstStyle/>
          <a:p>
            <a:r>
              <a:rPr lang="de-DE" dirty="0"/>
              <a:t>06 Air </a:t>
            </a:r>
            <a:r>
              <a:rPr lang="de-DE" dirty="0" err="1"/>
              <a:t>humidity</a:t>
            </a:r>
            <a:endParaRPr lang="de-AT" dirty="0"/>
          </a:p>
        </p:txBody>
      </p:sp>
      <p:sp>
        <p:nvSpPr>
          <p:cNvPr id="9" name="Fußzeilenplatzhalter 8">
            <a:extLst>
              <a:ext uri="{FF2B5EF4-FFF2-40B4-BE49-F238E27FC236}">
                <a16:creationId xmlns:a16="http://schemas.microsoft.com/office/drawing/2014/main" id="{628DE5C9-128D-3CBD-0170-4A16E02157AF}"/>
              </a:ext>
            </a:extLst>
          </p:cNvPr>
          <p:cNvSpPr>
            <a:spLocks noGrp="1"/>
          </p:cNvSpPr>
          <p:nvPr>
            <p:ph type="ftr" sz="quarter" idx="3"/>
          </p:nvPr>
        </p:nvSpPr>
        <p:spPr/>
        <p:txBody>
          <a:bodyPr/>
          <a:lstStyle/>
          <a:p>
            <a:r>
              <a:rPr lang="de-DE" dirty="0"/>
              <a:t>Mountain </a:t>
            </a:r>
            <a:r>
              <a:rPr lang="de-DE" dirty="0" err="1"/>
              <a:t>weather</a:t>
            </a:r>
            <a:endParaRPr lang="de-DE" dirty="0"/>
          </a:p>
        </p:txBody>
      </p:sp>
      <p:sp>
        <p:nvSpPr>
          <p:cNvPr id="10" name="Textplatzhalter 7">
            <a:extLst>
              <a:ext uri="{FF2B5EF4-FFF2-40B4-BE49-F238E27FC236}">
                <a16:creationId xmlns:a16="http://schemas.microsoft.com/office/drawing/2014/main" id="{6A54C6F1-3A20-208B-FAC4-BC72C313B79D}"/>
              </a:ext>
            </a:extLst>
          </p:cNvPr>
          <p:cNvSpPr txBox="1">
            <a:spLocks/>
          </p:cNvSpPr>
          <p:nvPr/>
        </p:nvSpPr>
        <p:spPr>
          <a:xfrm>
            <a:off x="261935" y="5530727"/>
            <a:ext cx="11656435" cy="664041"/>
          </a:xfrm>
          <a:prstGeom prst="roundRect">
            <a:avLst>
              <a:gd name="adj" fmla="val 50000"/>
            </a:avLst>
          </a:prstGeom>
          <a:noFill/>
          <a:ln>
            <a:solidFill>
              <a:srgbClr val="E1FF01"/>
            </a:solidFill>
          </a:ln>
        </p:spPr>
        <p:txBody>
          <a:bodyPr vert="horz" lIns="91440" tIns="45720" rIns="91440" bIns="45720" rtlCol="0" anchor="ctr">
            <a:noAutofit/>
          </a:bodyPr>
          <a:lstStyle>
            <a:lvl1pPr indent="0">
              <a:lnSpc>
                <a:spcPts val="3000"/>
              </a:lnSpc>
              <a:spcBef>
                <a:spcPts val="1000"/>
              </a:spcBef>
              <a:buSzPct val="100000"/>
              <a:buFont typeface="Arial" panose="020B0604020202020204" pitchFamily="34" charset="0"/>
              <a:buNone/>
              <a:defRPr sz="2600"/>
            </a:lvl1pPr>
            <a:lvl2pPr marL="720000" indent="-234000">
              <a:lnSpc>
                <a:spcPts val="2600"/>
              </a:lnSpc>
              <a:spcBef>
                <a:spcPts val="1000"/>
              </a:spcBef>
              <a:spcAft>
                <a:spcPts val="0"/>
              </a:spcAft>
              <a:buSzPct val="90000"/>
              <a:buFontTx/>
              <a:buBlip>
                <a:blip r:embed="rId2"/>
              </a:buBlip>
              <a:defRPr sz="2000"/>
            </a:lvl2pPr>
            <a:lvl3pPr marL="717750" indent="0">
              <a:lnSpc>
                <a:spcPts val="2100"/>
              </a:lnSpc>
              <a:spcBef>
                <a:spcPts val="500"/>
              </a:spcBef>
              <a:buSzPct val="90000"/>
              <a:buFont typeface="Arial" panose="020B0604020202020204" pitchFamily="34" charset="0"/>
              <a:buNone/>
              <a:defRPr sz="1600"/>
            </a:lvl3pPr>
            <a:lvl4pPr marL="1600200" indent="-228600">
              <a:lnSpc>
                <a:spcPct val="90000"/>
              </a:lnSpc>
              <a:spcBef>
                <a:spcPts val="500"/>
              </a:spcBef>
              <a:buSzPct val="90000"/>
              <a:buFontTx/>
              <a:buBlip>
                <a:blip r:embed="rId3">
                  <a:extLst>
                    <a:ext uri="{96DAC541-7B7A-43D3-8B79-37D633B846F1}">
                      <asvg:svgBlip xmlns:asvg="http://schemas.microsoft.com/office/drawing/2016/SVG/main" r:embed="rId4"/>
                    </a:ext>
                  </a:extLst>
                </a:blip>
              </a:buBlip>
            </a:lvl4pPr>
            <a:lvl5pPr marL="2057400" indent="-228600">
              <a:lnSpc>
                <a:spcPct val="90000"/>
              </a:lnSpc>
              <a:spcBef>
                <a:spcPts val="500"/>
              </a:spcBef>
              <a:buSzPct val="90000"/>
              <a:buFontTx/>
              <a:buBlip>
                <a:blip r:embed="rId3">
                  <a:extLst>
                    <a:ext uri="{96DAC541-7B7A-43D3-8B79-37D633B846F1}">
                      <asvg:svgBlip xmlns:asvg="http://schemas.microsoft.com/office/drawing/2016/SVG/main" r:embed="rId4"/>
                    </a:ext>
                  </a:extLst>
                </a:blip>
              </a:buBlip>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a:t>07 </a:t>
            </a:r>
            <a:r>
              <a:rPr lang="de-DE" dirty="0" err="1"/>
              <a:t>Precipitation</a:t>
            </a:r>
            <a:endParaRPr lang="de-AT" dirty="0"/>
          </a:p>
        </p:txBody>
      </p:sp>
    </p:spTree>
    <p:extLst>
      <p:ext uri="{BB962C8B-B14F-4D97-AF65-F5344CB8AC3E}">
        <p14:creationId xmlns:p14="http://schemas.microsoft.com/office/powerpoint/2010/main" val="1958909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27</a:t>
            </a:fld>
            <a:endParaRPr lang="de-DE" dirty="0"/>
          </a:p>
        </p:txBody>
      </p:sp>
      <p:sp>
        <p:nvSpPr>
          <p:cNvPr id="4" name="Titel 3"/>
          <p:cNvSpPr>
            <a:spLocks noGrp="1"/>
          </p:cNvSpPr>
          <p:nvPr>
            <p:ph type="title"/>
          </p:nvPr>
        </p:nvSpPr>
        <p:spPr/>
        <p:txBody>
          <a:bodyPr/>
          <a:lstStyle/>
          <a:p>
            <a:r>
              <a:rPr lang="de-DE" dirty="0"/>
              <a:t>Air </a:t>
            </a:r>
            <a:r>
              <a:rPr lang="de-DE" dirty="0" err="1"/>
              <a:t>humidity</a:t>
            </a:r>
            <a:endParaRPr lang="de-AT" dirty="0"/>
          </a:p>
        </p:txBody>
      </p:sp>
      <p:sp>
        <p:nvSpPr>
          <p:cNvPr id="5" name="Fußzeilenplatzhalter 4"/>
          <p:cNvSpPr>
            <a:spLocks noGrp="1"/>
          </p:cNvSpPr>
          <p:nvPr>
            <p:ph type="ftr" sz="quarter" idx="3"/>
          </p:nvPr>
        </p:nvSpPr>
        <p:spPr/>
        <p:txBody>
          <a:bodyPr/>
          <a:lstStyle/>
          <a:p>
            <a:r>
              <a:rPr lang="de-DE" dirty="0"/>
              <a:t>Mountain </a:t>
            </a:r>
            <a:r>
              <a:rPr lang="de-DE" dirty="0" err="1"/>
              <a:t>weather</a:t>
            </a:r>
            <a:endParaRPr lang="de-DE" dirty="0"/>
          </a:p>
        </p:txBody>
      </p:sp>
      <p:sp>
        <p:nvSpPr>
          <p:cNvPr id="6" name="Textplatzhalter 5"/>
          <p:cNvSpPr>
            <a:spLocks noGrp="1"/>
          </p:cNvSpPr>
          <p:nvPr>
            <p:ph type="body" sz="quarter" idx="19"/>
          </p:nvPr>
        </p:nvSpPr>
        <p:spPr/>
        <p:txBody>
          <a:bodyPr/>
          <a:lstStyle/>
          <a:p>
            <a:r>
              <a:rPr lang="de-DE" dirty="0"/>
              <a:t>© </a:t>
            </a:r>
            <a:r>
              <a:rPr lang="de-DE" dirty="0" err="1"/>
              <a:t>snow</a:t>
            </a:r>
            <a:r>
              <a:rPr lang="de-DE" dirty="0"/>
              <a:t> </a:t>
            </a:r>
            <a:r>
              <a:rPr lang="de-DE" dirty="0" err="1"/>
              <a:t>institute</a:t>
            </a:r>
            <a:endParaRPr lang="de-AT" dirty="0"/>
          </a:p>
        </p:txBody>
      </p:sp>
      <p:sp>
        <p:nvSpPr>
          <p:cNvPr id="7" name="Textplatzhalter 6"/>
          <p:cNvSpPr>
            <a:spLocks noGrp="1"/>
          </p:cNvSpPr>
          <p:nvPr>
            <p:ph type="body" sz="quarter" idx="20"/>
          </p:nvPr>
        </p:nvSpPr>
        <p:spPr>
          <a:xfrm>
            <a:off x="7070942" y="1295400"/>
            <a:ext cx="4848007" cy="4664075"/>
          </a:xfrm>
        </p:spPr>
        <p:txBody>
          <a:bodyPr/>
          <a:lstStyle/>
          <a:p>
            <a:pPr marL="0" indent="0">
              <a:buNone/>
            </a:pPr>
            <a:r>
              <a:rPr lang="de-DE" b="1" dirty="0" err="1"/>
              <a:t>Water</a:t>
            </a:r>
            <a:r>
              <a:rPr lang="de-DE" b="1" dirty="0"/>
              <a:t> in </a:t>
            </a:r>
            <a:r>
              <a:rPr lang="de-DE" b="1" dirty="0" err="1"/>
              <a:t>the</a:t>
            </a:r>
            <a:r>
              <a:rPr lang="de-DE" b="1" dirty="0"/>
              <a:t> </a:t>
            </a:r>
            <a:r>
              <a:rPr lang="de-DE" b="1" dirty="0" err="1"/>
              <a:t>atmosphere</a:t>
            </a:r>
            <a:endParaRPr lang="de-DE" b="1" dirty="0"/>
          </a:p>
          <a:p>
            <a:r>
              <a:rPr lang="de-DE" dirty="0"/>
              <a:t>3 </a:t>
            </a:r>
            <a:r>
              <a:rPr lang="de-DE" dirty="0" err="1"/>
              <a:t>physical</a:t>
            </a:r>
            <a:r>
              <a:rPr lang="de-DE" dirty="0"/>
              <a:t> </a:t>
            </a:r>
            <a:r>
              <a:rPr lang="de-DE" dirty="0" err="1"/>
              <a:t>states</a:t>
            </a:r>
            <a:endParaRPr lang="de-DE" dirty="0"/>
          </a:p>
          <a:p>
            <a:r>
              <a:rPr lang="en-US" dirty="0"/>
              <a:t>Water </a:t>
            </a:r>
            <a:r>
              <a:rPr lang="en-US" dirty="0" err="1"/>
              <a:t>vapour</a:t>
            </a:r>
            <a:r>
              <a:rPr lang="en-US" dirty="0"/>
              <a:t> content in the air = temperature-dependent</a:t>
            </a:r>
            <a:endParaRPr lang="de-AT" dirty="0"/>
          </a:p>
        </p:txBody>
      </p:sp>
      <p:pic>
        <p:nvPicPr>
          <p:cNvPr id="11" name="Bildplatzhalter 10" descr="Ein Bild, das Text, Screenshot, Diagramm, Design enthält.&#10;&#10;KI-generierte Inhalte können fehlerhaft sein.">
            <a:extLst>
              <a:ext uri="{FF2B5EF4-FFF2-40B4-BE49-F238E27FC236}">
                <a16:creationId xmlns:a16="http://schemas.microsoft.com/office/drawing/2014/main" id="{6D20A65A-A414-30D3-E8DC-6BECE69CE9C7}"/>
              </a:ext>
            </a:extLst>
          </p:cNvPr>
          <p:cNvPicPr>
            <a:picLocks noGrp="1" noChangeAspect="1"/>
          </p:cNvPicPr>
          <p:nvPr>
            <p:ph type="pic" sz="quarter" idx="14"/>
          </p:nvPr>
        </p:nvPicPr>
        <p:blipFill>
          <a:blip r:embed="rId3"/>
          <a:srcRect l="1430" r="1430"/>
          <a:stretch>
            <a:fillRect/>
          </a:stretch>
        </p:blipFill>
        <p:spPr/>
      </p:pic>
    </p:spTree>
    <p:extLst>
      <p:ext uri="{BB962C8B-B14F-4D97-AF65-F5344CB8AC3E}">
        <p14:creationId xmlns:p14="http://schemas.microsoft.com/office/powerpoint/2010/main" val="918477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27129" b="27129"/>
          <a:stretch>
            <a:fillRect/>
          </a:stretch>
        </p:blipFill>
        <p:spPr/>
      </p:pic>
      <p:sp>
        <p:nvSpPr>
          <p:cNvPr id="3" name="Foliennummernplatzhalter 2"/>
          <p:cNvSpPr>
            <a:spLocks noGrp="1"/>
          </p:cNvSpPr>
          <p:nvPr>
            <p:ph type="sldNum" sz="quarter" idx="17"/>
          </p:nvPr>
        </p:nvSpPr>
        <p:spPr/>
        <p:txBody>
          <a:bodyPr/>
          <a:lstStyle/>
          <a:p>
            <a:fld id="{0587C55C-8FD2-3442-83A0-B9DD0B70EC6B}" type="slidenum">
              <a:rPr lang="de-DE" smtClean="0"/>
              <a:pPr/>
              <a:t>28</a:t>
            </a:fld>
            <a:endParaRPr lang="de-DE" dirty="0"/>
          </a:p>
        </p:txBody>
      </p:sp>
      <p:sp>
        <p:nvSpPr>
          <p:cNvPr id="4" name="Titel 3"/>
          <p:cNvSpPr>
            <a:spLocks noGrp="1"/>
          </p:cNvSpPr>
          <p:nvPr>
            <p:ph type="title"/>
          </p:nvPr>
        </p:nvSpPr>
        <p:spPr/>
        <p:txBody>
          <a:bodyPr/>
          <a:lstStyle/>
          <a:p>
            <a:r>
              <a:rPr lang="de-DE" dirty="0"/>
              <a:t>Air </a:t>
            </a:r>
            <a:r>
              <a:rPr lang="de-DE" dirty="0" err="1"/>
              <a:t>humidity</a:t>
            </a:r>
            <a:endParaRPr lang="de-AT" dirty="0"/>
          </a:p>
        </p:txBody>
      </p:sp>
      <p:sp>
        <p:nvSpPr>
          <p:cNvPr id="5" name="Fußzeilenplatzhalter 4"/>
          <p:cNvSpPr>
            <a:spLocks noGrp="1"/>
          </p:cNvSpPr>
          <p:nvPr>
            <p:ph type="ftr" sz="quarter" idx="3"/>
          </p:nvPr>
        </p:nvSpPr>
        <p:spPr/>
        <p:txBody>
          <a:bodyPr/>
          <a:lstStyle/>
          <a:p>
            <a:r>
              <a:rPr lang="de-DE" dirty="0"/>
              <a:t>Mountain </a:t>
            </a:r>
            <a:r>
              <a:rPr lang="de-DE" dirty="0" err="1"/>
              <a:t>weather</a:t>
            </a:r>
            <a:endParaRPr lang="de-DE" dirty="0"/>
          </a:p>
        </p:txBody>
      </p:sp>
      <p:sp>
        <p:nvSpPr>
          <p:cNvPr id="6" name="Textplatzhalter 5"/>
          <p:cNvSpPr>
            <a:spLocks noGrp="1"/>
          </p:cNvSpPr>
          <p:nvPr>
            <p:ph type="body" sz="quarter" idx="19"/>
          </p:nvPr>
        </p:nvSpPr>
        <p:spPr/>
        <p:txBody>
          <a:bodyPr/>
          <a:lstStyle/>
          <a:p>
            <a:r>
              <a:rPr lang="de-DE" sz="800" dirty="0"/>
              <a:t>© </a:t>
            </a:r>
            <a:r>
              <a:rPr lang="de-DE" sz="800" dirty="0" err="1"/>
              <a:t>snow</a:t>
            </a:r>
            <a:r>
              <a:rPr lang="de-DE" sz="800" dirty="0"/>
              <a:t> </a:t>
            </a:r>
            <a:r>
              <a:rPr lang="de-DE" sz="800" dirty="0" err="1"/>
              <a:t>institute</a:t>
            </a:r>
            <a:r>
              <a:rPr lang="de-AT" sz="800" dirty="0"/>
              <a:t> / argonaut.pro</a:t>
            </a:r>
          </a:p>
        </p:txBody>
      </p:sp>
      <p:sp>
        <p:nvSpPr>
          <p:cNvPr id="7" name="Textplatzhalter 6"/>
          <p:cNvSpPr>
            <a:spLocks noGrp="1"/>
          </p:cNvSpPr>
          <p:nvPr>
            <p:ph type="body" sz="quarter" idx="20"/>
          </p:nvPr>
        </p:nvSpPr>
        <p:spPr>
          <a:xfrm>
            <a:off x="7070942" y="1295400"/>
            <a:ext cx="4848007" cy="4664075"/>
          </a:xfrm>
        </p:spPr>
        <p:txBody>
          <a:bodyPr/>
          <a:lstStyle/>
          <a:p>
            <a:pPr marL="0" indent="0">
              <a:buNone/>
            </a:pPr>
            <a:r>
              <a:rPr lang="de-DE" b="1" dirty="0" err="1"/>
              <a:t>Describe</a:t>
            </a:r>
            <a:r>
              <a:rPr lang="de-DE" b="1" dirty="0"/>
              <a:t> </a:t>
            </a:r>
            <a:r>
              <a:rPr lang="de-DE" b="1" dirty="0" err="1"/>
              <a:t>air</a:t>
            </a:r>
            <a:r>
              <a:rPr lang="de-DE" b="1" dirty="0"/>
              <a:t> </a:t>
            </a:r>
            <a:r>
              <a:rPr lang="de-DE" b="1" dirty="0" err="1"/>
              <a:t>humidity</a:t>
            </a:r>
            <a:endParaRPr lang="de-DE" b="1" dirty="0"/>
          </a:p>
          <a:p>
            <a:pPr marL="0" indent="0">
              <a:buNone/>
            </a:pPr>
            <a:r>
              <a:rPr lang="de-DE" dirty="0"/>
              <a:t>Relative </a:t>
            </a:r>
            <a:r>
              <a:rPr lang="de-DE" dirty="0" err="1"/>
              <a:t>humidity</a:t>
            </a:r>
            <a:r>
              <a:rPr lang="de-DE" dirty="0"/>
              <a:t>: </a:t>
            </a:r>
          </a:p>
          <a:p>
            <a:r>
              <a:rPr lang="en-US" dirty="0"/>
              <a:t>Percentage of the maximum capacity of water </a:t>
            </a:r>
            <a:r>
              <a:rPr lang="en-US" dirty="0" err="1"/>
              <a:t>vapour</a:t>
            </a:r>
            <a:r>
              <a:rPr lang="en-US" dirty="0"/>
              <a:t> in the air</a:t>
            </a:r>
          </a:p>
          <a:p>
            <a:r>
              <a:rPr lang="en-US" dirty="0"/>
              <a:t>Air is saturated = 100% relative humidity</a:t>
            </a:r>
            <a:endParaRPr lang="de-DE" dirty="0"/>
          </a:p>
          <a:p>
            <a:endParaRPr lang="de-DE" dirty="0"/>
          </a:p>
        </p:txBody>
      </p:sp>
    </p:spTree>
    <p:extLst>
      <p:ext uri="{BB962C8B-B14F-4D97-AF65-F5344CB8AC3E}">
        <p14:creationId xmlns:p14="http://schemas.microsoft.com/office/powerpoint/2010/main" val="20847409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29</a:t>
            </a:fld>
            <a:endParaRPr lang="de-DE" dirty="0"/>
          </a:p>
        </p:txBody>
      </p:sp>
      <p:sp>
        <p:nvSpPr>
          <p:cNvPr id="4" name="Titel 3"/>
          <p:cNvSpPr>
            <a:spLocks noGrp="1"/>
          </p:cNvSpPr>
          <p:nvPr>
            <p:ph type="title"/>
          </p:nvPr>
        </p:nvSpPr>
        <p:spPr/>
        <p:txBody>
          <a:bodyPr/>
          <a:lstStyle/>
          <a:p>
            <a:r>
              <a:rPr lang="de-DE" dirty="0"/>
              <a:t>Air </a:t>
            </a:r>
            <a:r>
              <a:rPr lang="de-DE" dirty="0" err="1"/>
              <a:t>humidity</a:t>
            </a:r>
            <a:endParaRPr lang="de-AT" dirty="0"/>
          </a:p>
        </p:txBody>
      </p:sp>
      <p:sp>
        <p:nvSpPr>
          <p:cNvPr id="5" name="Fußzeilenplatzhalter 4"/>
          <p:cNvSpPr>
            <a:spLocks noGrp="1"/>
          </p:cNvSpPr>
          <p:nvPr>
            <p:ph type="ftr" sz="quarter" idx="3"/>
          </p:nvPr>
        </p:nvSpPr>
        <p:spPr/>
        <p:txBody>
          <a:bodyPr/>
          <a:lstStyle/>
          <a:p>
            <a:r>
              <a:rPr lang="de-DE" dirty="0"/>
              <a:t>Mountain </a:t>
            </a:r>
            <a:r>
              <a:rPr lang="de-DE" dirty="0" err="1"/>
              <a:t>weather</a:t>
            </a:r>
            <a:endParaRPr lang="de-DE" dirty="0"/>
          </a:p>
        </p:txBody>
      </p:sp>
      <p:sp>
        <p:nvSpPr>
          <p:cNvPr id="6" name="Textplatzhalter 5"/>
          <p:cNvSpPr>
            <a:spLocks noGrp="1"/>
          </p:cNvSpPr>
          <p:nvPr>
            <p:ph type="body" sz="quarter" idx="19"/>
          </p:nvPr>
        </p:nvSpPr>
        <p:spPr/>
        <p:txBody>
          <a:bodyPr/>
          <a:lstStyle/>
          <a:p>
            <a:r>
              <a:rPr lang="de-DE" dirty="0"/>
              <a:t>© </a:t>
            </a:r>
            <a:r>
              <a:rPr lang="de-DE" dirty="0" err="1"/>
              <a:t>snow</a:t>
            </a:r>
            <a:r>
              <a:rPr lang="de-DE" dirty="0"/>
              <a:t> </a:t>
            </a:r>
            <a:r>
              <a:rPr lang="de-DE" dirty="0" err="1"/>
              <a:t>institute</a:t>
            </a:r>
            <a:endParaRPr lang="de-AT" dirty="0"/>
          </a:p>
        </p:txBody>
      </p:sp>
      <p:sp>
        <p:nvSpPr>
          <p:cNvPr id="7" name="Textplatzhalter 6"/>
          <p:cNvSpPr>
            <a:spLocks noGrp="1"/>
          </p:cNvSpPr>
          <p:nvPr>
            <p:ph type="body" sz="quarter" idx="20"/>
          </p:nvPr>
        </p:nvSpPr>
        <p:spPr>
          <a:xfrm>
            <a:off x="7070942" y="1295400"/>
            <a:ext cx="4848007" cy="4664075"/>
          </a:xfrm>
        </p:spPr>
        <p:txBody>
          <a:bodyPr/>
          <a:lstStyle/>
          <a:p>
            <a:pPr marL="0" indent="0">
              <a:buNone/>
            </a:pPr>
            <a:r>
              <a:rPr lang="de-DE" b="1" dirty="0" err="1"/>
              <a:t>Describe</a:t>
            </a:r>
            <a:r>
              <a:rPr lang="de-DE" b="1" dirty="0"/>
              <a:t> </a:t>
            </a:r>
            <a:r>
              <a:rPr lang="de-DE" b="1" dirty="0" err="1"/>
              <a:t>air</a:t>
            </a:r>
            <a:r>
              <a:rPr lang="de-DE" b="1" dirty="0"/>
              <a:t> </a:t>
            </a:r>
            <a:r>
              <a:rPr lang="de-DE" b="1" dirty="0" err="1"/>
              <a:t>humidity</a:t>
            </a:r>
            <a:endParaRPr lang="de-DE" b="1" dirty="0"/>
          </a:p>
          <a:p>
            <a:pPr marL="0" indent="0">
              <a:buNone/>
            </a:pPr>
            <a:r>
              <a:rPr lang="de-DE" dirty="0"/>
              <a:t>Dew </a:t>
            </a:r>
            <a:r>
              <a:rPr lang="de-DE" dirty="0" err="1"/>
              <a:t>point</a:t>
            </a:r>
            <a:r>
              <a:rPr lang="de-DE" dirty="0"/>
              <a:t>: </a:t>
            </a:r>
          </a:p>
          <a:p>
            <a:r>
              <a:rPr lang="en-US" dirty="0"/>
              <a:t>Temperature to which an air parcel must be cooled in order for saturation to occur</a:t>
            </a:r>
            <a:endParaRPr lang="de-AT" dirty="0"/>
          </a:p>
        </p:txBody>
      </p:sp>
      <p:pic>
        <p:nvPicPr>
          <p:cNvPr id="11" name="Bildplatzhalter 10" descr="Ein Bild, das Diagramm, Text, Reihe enthält.&#10;&#10;KI-generierte Inhalte können fehlerhaft sein.">
            <a:extLst>
              <a:ext uri="{FF2B5EF4-FFF2-40B4-BE49-F238E27FC236}">
                <a16:creationId xmlns:a16="http://schemas.microsoft.com/office/drawing/2014/main" id="{E396885D-EA66-0492-7235-E0F38C305396}"/>
              </a:ext>
            </a:extLst>
          </p:cNvPr>
          <p:cNvPicPr>
            <a:picLocks noGrp="1" noChangeAspect="1"/>
          </p:cNvPicPr>
          <p:nvPr>
            <p:ph type="pic" sz="quarter" idx="14"/>
          </p:nvPr>
        </p:nvPicPr>
        <p:blipFill>
          <a:blip r:embed="rId3"/>
          <a:srcRect l="1430" r="1430"/>
          <a:stretch>
            <a:fillRect/>
          </a:stretch>
        </p:blipFill>
        <p:spPr/>
      </p:pic>
    </p:spTree>
    <p:extLst>
      <p:ext uri="{BB962C8B-B14F-4D97-AF65-F5344CB8AC3E}">
        <p14:creationId xmlns:p14="http://schemas.microsoft.com/office/powerpoint/2010/main" val="2391174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2685A-59B7-64C0-03AC-BFC9408CC99C}"/>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1A37841-0A96-1D85-E1AC-ACE4EBFC303B}"/>
              </a:ext>
            </a:extLst>
          </p:cNvPr>
          <p:cNvSpPr>
            <a:spLocks noGrp="1"/>
          </p:cNvSpPr>
          <p:nvPr>
            <p:ph type="sldNum" sz="quarter" idx="12"/>
          </p:nvPr>
        </p:nvSpPr>
        <p:spPr/>
        <p:txBody>
          <a:bodyPr/>
          <a:lstStyle/>
          <a:p>
            <a:fld id="{0587C55C-8FD2-3442-83A0-B9DD0B70EC6B}" type="slidenum">
              <a:rPr lang="de-DE" smtClean="0"/>
              <a:pPr/>
              <a:t>3</a:t>
            </a:fld>
            <a:endParaRPr lang="de-DE" dirty="0"/>
          </a:p>
        </p:txBody>
      </p:sp>
      <p:sp>
        <p:nvSpPr>
          <p:cNvPr id="3" name="Textplatzhalter 2">
            <a:extLst>
              <a:ext uri="{FF2B5EF4-FFF2-40B4-BE49-F238E27FC236}">
                <a16:creationId xmlns:a16="http://schemas.microsoft.com/office/drawing/2014/main" id="{BB8ED6CE-8CC1-BC96-4511-AA670654AA06}"/>
              </a:ext>
            </a:extLst>
          </p:cNvPr>
          <p:cNvSpPr>
            <a:spLocks noGrp="1"/>
          </p:cNvSpPr>
          <p:nvPr>
            <p:ph type="body" sz="quarter" idx="13"/>
          </p:nvPr>
        </p:nvSpPr>
        <p:spPr>
          <a:xfrm>
            <a:off x="261937" y="1078869"/>
            <a:ext cx="11656435" cy="664041"/>
          </a:xfrm>
          <a:solidFill>
            <a:srgbClr val="E1FF01"/>
          </a:solidFill>
        </p:spPr>
        <p:txBody>
          <a:bodyPr vert="horz" lIns="91440" tIns="45720" rIns="91440" bIns="45720" rtlCol="0" anchor="ctr">
            <a:noAutofit/>
          </a:bodyPr>
          <a:lstStyle/>
          <a:p>
            <a:r>
              <a:rPr lang="de-DE" dirty="0"/>
              <a:t>01 The </a:t>
            </a:r>
            <a:r>
              <a:rPr lang="de-DE" dirty="0" err="1"/>
              <a:t>meaning</a:t>
            </a:r>
            <a:r>
              <a:rPr lang="de-DE" dirty="0"/>
              <a:t> </a:t>
            </a:r>
            <a:r>
              <a:rPr lang="de-DE" dirty="0" err="1"/>
              <a:t>of</a:t>
            </a:r>
            <a:r>
              <a:rPr lang="de-DE" dirty="0"/>
              <a:t> ‘</a:t>
            </a:r>
            <a:r>
              <a:rPr lang="de-DE" dirty="0" err="1"/>
              <a:t>weather</a:t>
            </a:r>
            <a:r>
              <a:rPr lang="de-DE" dirty="0"/>
              <a:t>’</a:t>
            </a:r>
            <a:endParaRPr lang="de-AT" dirty="0"/>
          </a:p>
        </p:txBody>
      </p:sp>
      <p:sp>
        <p:nvSpPr>
          <p:cNvPr id="4" name="Textplatzhalter 3">
            <a:extLst>
              <a:ext uri="{FF2B5EF4-FFF2-40B4-BE49-F238E27FC236}">
                <a16:creationId xmlns:a16="http://schemas.microsoft.com/office/drawing/2014/main" id="{E57E75F9-9661-997C-A9F0-83B056DF39F0}"/>
              </a:ext>
            </a:extLst>
          </p:cNvPr>
          <p:cNvSpPr>
            <a:spLocks noGrp="1"/>
          </p:cNvSpPr>
          <p:nvPr>
            <p:ph type="body" sz="quarter" idx="14"/>
          </p:nvPr>
        </p:nvSpPr>
        <p:spPr>
          <a:xfrm>
            <a:off x="261937" y="1821145"/>
            <a:ext cx="11656435" cy="664041"/>
          </a:xfrm>
          <a:noFill/>
          <a:ln>
            <a:solidFill>
              <a:srgbClr val="E1FF01"/>
            </a:solidFill>
          </a:ln>
        </p:spPr>
        <p:txBody>
          <a:bodyPr vert="horz" lIns="91440" tIns="45720" rIns="91440" bIns="45720" rtlCol="0" anchor="ctr">
            <a:noAutofit/>
          </a:bodyPr>
          <a:lstStyle/>
          <a:p>
            <a:r>
              <a:rPr lang="de-DE"/>
              <a:t>02 R</a:t>
            </a:r>
            <a:r>
              <a:rPr lang="de-DE" dirty="0"/>
              <a:t>adiation</a:t>
            </a:r>
            <a:endParaRPr lang="de-AT" dirty="0"/>
          </a:p>
        </p:txBody>
      </p:sp>
      <p:sp>
        <p:nvSpPr>
          <p:cNvPr id="5" name="Textplatzhalter 4">
            <a:extLst>
              <a:ext uri="{FF2B5EF4-FFF2-40B4-BE49-F238E27FC236}">
                <a16:creationId xmlns:a16="http://schemas.microsoft.com/office/drawing/2014/main" id="{3DD011AE-9732-1EE7-70D3-8BE7748534B7}"/>
              </a:ext>
            </a:extLst>
          </p:cNvPr>
          <p:cNvSpPr>
            <a:spLocks noGrp="1"/>
          </p:cNvSpPr>
          <p:nvPr>
            <p:ph type="body" sz="quarter" idx="15"/>
          </p:nvPr>
        </p:nvSpPr>
        <p:spPr>
          <a:xfrm>
            <a:off x="261937" y="2563421"/>
            <a:ext cx="11656435" cy="664041"/>
          </a:xfrm>
          <a:noFill/>
          <a:ln>
            <a:solidFill>
              <a:srgbClr val="E1FF01"/>
            </a:solidFill>
          </a:ln>
        </p:spPr>
        <p:txBody>
          <a:bodyPr vert="horz" lIns="91440" tIns="45720" rIns="91440" bIns="45720" rtlCol="0" anchor="ctr">
            <a:noAutofit/>
          </a:bodyPr>
          <a:lstStyle/>
          <a:p>
            <a:r>
              <a:rPr lang="de-DE" dirty="0"/>
              <a:t>03 </a:t>
            </a:r>
            <a:r>
              <a:rPr lang="de-DE" dirty="0" err="1"/>
              <a:t>Temperature</a:t>
            </a:r>
            <a:endParaRPr lang="de-AT" dirty="0"/>
          </a:p>
        </p:txBody>
      </p:sp>
      <p:sp>
        <p:nvSpPr>
          <p:cNvPr id="6" name="Textplatzhalter 5">
            <a:extLst>
              <a:ext uri="{FF2B5EF4-FFF2-40B4-BE49-F238E27FC236}">
                <a16:creationId xmlns:a16="http://schemas.microsoft.com/office/drawing/2014/main" id="{DB23230B-DA18-D629-C8B6-433E1A08D6CB}"/>
              </a:ext>
            </a:extLst>
          </p:cNvPr>
          <p:cNvSpPr>
            <a:spLocks noGrp="1"/>
          </p:cNvSpPr>
          <p:nvPr>
            <p:ph type="body" sz="quarter" idx="16"/>
          </p:nvPr>
        </p:nvSpPr>
        <p:spPr>
          <a:xfrm>
            <a:off x="261937" y="3305697"/>
            <a:ext cx="11656435" cy="664041"/>
          </a:xfrm>
          <a:noFill/>
          <a:ln>
            <a:solidFill>
              <a:srgbClr val="E1FF01"/>
            </a:solidFill>
          </a:ln>
        </p:spPr>
        <p:txBody>
          <a:bodyPr vert="horz" lIns="91440" tIns="45720" rIns="91440" bIns="45720" rtlCol="0" anchor="ctr">
            <a:noAutofit/>
          </a:bodyPr>
          <a:lstStyle/>
          <a:p>
            <a:r>
              <a:rPr lang="de-DE"/>
              <a:t>04 Air </a:t>
            </a:r>
            <a:r>
              <a:rPr lang="de-DE" dirty="0" err="1"/>
              <a:t>pressure</a:t>
            </a:r>
            <a:endParaRPr lang="de-AT" dirty="0"/>
          </a:p>
        </p:txBody>
      </p:sp>
      <p:sp>
        <p:nvSpPr>
          <p:cNvPr id="7" name="Textplatzhalter 6">
            <a:extLst>
              <a:ext uri="{FF2B5EF4-FFF2-40B4-BE49-F238E27FC236}">
                <a16:creationId xmlns:a16="http://schemas.microsoft.com/office/drawing/2014/main" id="{45FF6BC6-6DDF-CA30-EF4C-B05A94D9B617}"/>
              </a:ext>
            </a:extLst>
          </p:cNvPr>
          <p:cNvSpPr>
            <a:spLocks noGrp="1"/>
          </p:cNvSpPr>
          <p:nvPr>
            <p:ph type="body" sz="quarter" idx="17"/>
          </p:nvPr>
        </p:nvSpPr>
        <p:spPr>
          <a:xfrm>
            <a:off x="261936" y="4047973"/>
            <a:ext cx="11656435" cy="664041"/>
          </a:xfrm>
          <a:noFill/>
          <a:ln>
            <a:solidFill>
              <a:srgbClr val="E1FF01"/>
            </a:solidFill>
          </a:ln>
        </p:spPr>
        <p:txBody>
          <a:bodyPr vert="horz" lIns="91440" tIns="45720" rIns="91440" bIns="45720" rtlCol="0" anchor="ctr">
            <a:noAutofit/>
          </a:bodyPr>
          <a:lstStyle/>
          <a:p>
            <a:r>
              <a:rPr lang="de-DE" dirty="0"/>
              <a:t>05 Wind</a:t>
            </a:r>
            <a:endParaRPr lang="de-AT" dirty="0"/>
          </a:p>
        </p:txBody>
      </p:sp>
      <p:sp>
        <p:nvSpPr>
          <p:cNvPr id="8" name="Textplatzhalter 7">
            <a:extLst>
              <a:ext uri="{FF2B5EF4-FFF2-40B4-BE49-F238E27FC236}">
                <a16:creationId xmlns:a16="http://schemas.microsoft.com/office/drawing/2014/main" id="{535155BE-39D9-A912-7A48-975C96807D8D}"/>
              </a:ext>
            </a:extLst>
          </p:cNvPr>
          <p:cNvSpPr>
            <a:spLocks noGrp="1"/>
          </p:cNvSpPr>
          <p:nvPr>
            <p:ph type="body" sz="quarter" idx="18"/>
          </p:nvPr>
        </p:nvSpPr>
        <p:spPr>
          <a:xfrm>
            <a:off x="261936" y="4790255"/>
            <a:ext cx="11656435" cy="664041"/>
          </a:xfrm>
          <a:noFill/>
          <a:ln>
            <a:solidFill>
              <a:srgbClr val="E1FF01"/>
            </a:solidFill>
          </a:ln>
        </p:spPr>
        <p:txBody>
          <a:bodyPr vert="horz" lIns="91440" tIns="45720" rIns="91440" bIns="45720" rtlCol="0" anchor="ctr">
            <a:noAutofit/>
          </a:bodyPr>
          <a:lstStyle/>
          <a:p>
            <a:r>
              <a:rPr lang="de-DE"/>
              <a:t>06 Air </a:t>
            </a:r>
            <a:r>
              <a:rPr lang="de-DE" dirty="0" err="1"/>
              <a:t>humidity</a:t>
            </a:r>
            <a:endParaRPr lang="de-AT" dirty="0"/>
          </a:p>
        </p:txBody>
      </p:sp>
      <p:sp>
        <p:nvSpPr>
          <p:cNvPr id="9" name="Fußzeilenplatzhalter 8">
            <a:extLst>
              <a:ext uri="{FF2B5EF4-FFF2-40B4-BE49-F238E27FC236}">
                <a16:creationId xmlns:a16="http://schemas.microsoft.com/office/drawing/2014/main" id="{448F93EA-D948-8CC0-61E6-3108538BB39C}"/>
              </a:ext>
            </a:extLst>
          </p:cNvPr>
          <p:cNvSpPr>
            <a:spLocks noGrp="1"/>
          </p:cNvSpPr>
          <p:nvPr>
            <p:ph type="ftr" sz="quarter" idx="3"/>
          </p:nvPr>
        </p:nvSpPr>
        <p:spPr/>
        <p:txBody>
          <a:bodyPr/>
          <a:lstStyle/>
          <a:p>
            <a:r>
              <a:rPr lang="de-DE" dirty="0"/>
              <a:t>Mountain </a:t>
            </a:r>
            <a:r>
              <a:rPr lang="de-DE" dirty="0" err="1"/>
              <a:t>weather</a:t>
            </a:r>
            <a:endParaRPr lang="de-DE" dirty="0"/>
          </a:p>
        </p:txBody>
      </p:sp>
      <p:sp>
        <p:nvSpPr>
          <p:cNvPr id="10" name="Textplatzhalter 7">
            <a:extLst>
              <a:ext uri="{FF2B5EF4-FFF2-40B4-BE49-F238E27FC236}">
                <a16:creationId xmlns:a16="http://schemas.microsoft.com/office/drawing/2014/main" id="{380B91C3-A4B2-6D69-584C-C2AE7AC1D17E}"/>
              </a:ext>
            </a:extLst>
          </p:cNvPr>
          <p:cNvSpPr txBox="1">
            <a:spLocks/>
          </p:cNvSpPr>
          <p:nvPr/>
        </p:nvSpPr>
        <p:spPr>
          <a:xfrm>
            <a:off x="261935" y="5530727"/>
            <a:ext cx="11656435" cy="664041"/>
          </a:xfrm>
          <a:prstGeom prst="roundRect">
            <a:avLst>
              <a:gd name="adj" fmla="val 50000"/>
            </a:avLst>
          </a:prstGeom>
          <a:noFill/>
          <a:ln>
            <a:solidFill>
              <a:srgbClr val="E1FF01"/>
            </a:solidFill>
          </a:ln>
        </p:spPr>
        <p:txBody>
          <a:bodyPr vert="horz" lIns="91440" tIns="45720" rIns="91440" bIns="45720" rtlCol="0" anchor="ctr">
            <a:noAutofit/>
          </a:bodyPr>
          <a:lstStyle>
            <a:lvl1pPr indent="0">
              <a:lnSpc>
                <a:spcPts val="3000"/>
              </a:lnSpc>
              <a:spcBef>
                <a:spcPts val="1000"/>
              </a:spcBef>
              <a:buSzPct val="100000"/>
              <a:buFont typeface="Arial" panose="020B0604020202020204" pitchFamily="34" charset="0"/>
              <a:buNone/>
              <a:defRPr sz="2600"/>
            </a:lvl1pPr>
            <a:lvl2pPr marL="720000" indent="-234000">
              <a:lnSpc>
                <a:spcPts val="2600"/>
              </a:lnSpc>
              <a:spcBef>
                <a:spcPts val="1000"/>
              </a:spcBef>
              <a:spcAft>
                <a:spcPts val="0"/>
              </a:spcAft>
              <a:buSzPct val="90000"/>
              <a:buFontTx/>
              <a:buBlip>
                <a:blip r:embed="rId2"/>
              </a:buBlip>
              <a:defRPr sz="2000"/>
            </a:lvl2pPr>
            <a:lvl3pPr marL="717750" indent="0">
              <a:lnSpc>
                <a:spcPts val="2100"/>
              </a:lnSpc>
              <a:spcBef>
                <a:spcPts val="500"/>
              </a:spcBef>
              <a:buSzPct val="90000"/>
              <a:buFont typeface="Arial" panose="020B0604020202020204" pitchFamily="34" charset="0"/>
              <a:buNone/>
              <a:defRPr sz="1600"/>
            </a:lvl3pPr>
            <a:lvl4pPr marL="1600200" indent="-228600">
              <a:lnSpc>
                <a:spcPct val="90000"/>
              </a:lnSpc>
              <a:spcBef>
                <a:spcPts val="500"/>
              </a:spcBef>
              <a:buSzPct val="90000"/>
              <a:buFontTx/>
              <a:buBlip>
                <a:blip r:embed="rId3">
                  <a:extLst>
                    <a:ext uri="{96DAC541-7B7A-43D3-8B79-37D633B846F1}">
                      <asvg:svgBlip xmlns:asvg="http://schemas.microsoft.com/office/drawing/2016/SVG/main" r:embed="rId4"/>
                    </a:ext>
                  </a:extLst>
                </a:blip>
              </a:buBlip>
            </a:lvl4pPr>
            <a:lvl5pPr marL="2057400" indent="-228600">
              <a:lnSpc>
                <a:spcPct val="90000"/>
              </a:lnSpc>
              <a:spcBef>
                <a:spcPts val="500"/>
              </a:spcBef>
              <a:buSzPct val="90000"/>
              <a:buFontTx/>
              <a:buBlip>
                <a:blip r:embed="rId3">
                  <a:extLst>
                    <a:ext uri="{96DAC541-7B7A-43D3-8B79-37D633B846F1}">
                      <asvg:svgBlip xmlns:asvg="http://schemas.microsoft.com/office/drawing/2016/SVG/main" r:embed="rId4"/>
                    </a:ext>
                  </a:extLst>
                </a:blip>
              </a:buBlip>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a:t>07 </a:t>
            </a:r>
            <a:r>
              <a:rPr lang="de-DE" dirty="0" err="1"/>
              <a:t>Precipitation</a:t>
            </a:r>
            <a:endParaRPr lang="de-AT" dirty="0"/>
          </a:p>
        </p:txBody>
      </p:sp>
    </p:spTree>
    <p:extLst>
      <p:ext uri="{BB962C8B-B14F-4D97-AF65-F5344CB8AC3E}">
        <p14:creationId xmlns:p14="http://schemas.microsoft.com/office/powerpoint/2010/main" val="2614097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37798-1740-E552-11FE-681B3D351F84}"/>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FAF7595-EB53-5DBC-E8E7-4383DF793827}"/>
              </a:ext>
            </a:extLst>
          </p:cNvPr>
          <p:cNvSpPr>
            <a:spLocks noGrp="1"/>
          </p:cNvSpPr>
          <p:nvPr>
            <p:ph type="sldNum" sz="quarter" idx="12"/>
          </p:nvPr>
        </p:nvSpPr>
        <p:spPr/>
        <p:txBody>
          <a:bodyPr/>
          <a:lstStyle/>
          <a:p>
            <a:fld id="{0587C55C-8FD2-3442-83A0-B9DD0B70EC6B}" type="slidenum">
              <a:rPr lang="de-DE" smtClean="0"/>
              <a:pPr/>
              <a:t>30</a:t>
            </a:fld>
            <a:endParaRPr lang="de-DE" dirty="0"/>
          </a:p>
        </p:txBody>
      </p:sp>
      <p:sp>
        <p:nvSpPr>
          <p:cNvPr id="3" name="Textplatzhalter 2">
            <a:extLst>
              <a:ext uri="{FF2B5EF4-FFF2-40B4-BE49-F238E27FC236}">
                <a16:creationId xmlns:a16="http://schemas.microsoft.com/office/drawing/2014/main" id="{EF528FDE-270F-112E-21A8-9E969DC153FC}"/>
              </a:ext>
            </a:extLst>
          </p:cNvPr>
          <p:cNvSpPr>
            <a:spLocks noGrp="1"/>
          </p:cNvSpPr>
          <p:nvPr>
            <p:ph type="body" sz="quarter" idx="13"/>
          </p:nvPr>
        </p:nvSpPr>
        <p:spPr>
          <a:xfrm>
            <a:off x="261937" y="1078869"/>
            <a:ext cx="11656435" cy="664041"/>
          </a:xfrm>
          <a:noFill/>
          <a:ln>
            <a:solidFill>
              <a:srgbClr val="E1FF01"/>
            </a:solidFill>
          </a:ln>
        </p:spPr>
        <p:txBody>
          <a:bodyPr vert="horz" lIns="91440" tIns="45720" rIns="91440" bIns="45720" rtlCol="0" anchor="ctr">
            <a:noAutofit/>
          </a:bodyPr>
          <a:lstStyle/>
          <a:p>
            <a:r>
              <a:rPr lang="de-DE" dirty="0"/>
              <a:t>01 The </a:t>
            </a:r>
            <a:r>
              <a:rPr lang="de-DE" dirty="0" err="1"/>
              <a:t>meaning</a:t>
            </a:r>
            <a:r>
              <a:rPr lang="de-DE" dirty="0"/>
              <a:t> </a:t>
            </a:r>
            <a:r>
              <a:rPr lang="de-DE" dirty="0" err="1"/>
              <a:t>of</a:t>
            </a:r>
            <a:r>
              <a:rPr lang="de-DE" dirty="0"/>
              <a:t> ‘</a:t>
            </a:r>
            <a:r>
              <a:rPr lang="de-DE" dirty="0" err="1"/>
              <a:t>weather</a:t>
            </a:r>
            <a:r>
              <a:rPr lang="de-DE" dirty="0"/>
              <a:t>’</a:t>
            </a:r>
            <a:endParaRPr lang="de-AT" dirty="0"/>
          </a:p>
        </p:txBody>
      </p:sp>
      <p:sp>
        <p:nvSpPr>
          <p:cNvPr id="4" name="Textplatzhalter 3">
            <a:extLst>
              <a:ext uri="{FF2B5EF4-FFF2-40B4-BE49-F238E27FC236}">
                <a16:creationId xmlns:a16="http://schemas.microsoft.com/office/drawing/2014/main" id="{3AFD8AD8-2F53-4A04-ED1D-CC169728785B}"/>
              </a:ext>
            </a:extLst>
          </p:cNvPr>
          <p:cNvSpPr>
            <a:spLocks noGrp="1"/>
          </p:cNvSpPr>
          <p:nvPr>
            <p:ph type="body" sz="quarter" idx="14"/>
          </p:nvPr>
        </p:nvSpPr>
        <p:spPr>
          <a:xfrm>
            <a:off x="261937" y="1821145"/>
            <a:ext cx="11656435" cy="664041"/>
          </a:xfrm>
          <a:noFill/>
          <a:ln>
            <a:solidFill>
              <a:srgbClr val="E1FF01"/>
            </a:solidFill>
          </a:ln>
        </p:spPr>
        <p:txBody>
          <a:bodyPr vert="horz" lIns="91440" tIns="45720" rIns="91440" bIns="45720" rtlCol="0" anchor="ctr">
            <a:noAutofit/>
          </a:bodyPr>
          <a:lstStyle/>
          <a:p>
            <a:r>
              <a:rPr lang="de-DE" dirty="0"/>
              <a:t>02 Radiation</a:t>
            </a:r>
            <a:endParaRPr lang="de-AT" dirty="0"/>
          </a:p>
        </p:txBody>
      </p:sp>
      <p:sp>
        <p:nvSpPr>
          <p:cNvPr id="5" name="Textplatzhalter 4">
            <a:extLst>
              <a:ext uri="{FF2B5EF4-FFF2-40B4-BE49-F238E27FC236}">
                <a16:creationId xmlns:a16="http://schemas.microsoft.com/office/drawing/2014/main" id="{2A272453-0765-53B7-AB73-B7BC6D3BF70D}"/>
              </a:ext>
            </a:extLst>
          </p:cNvPr>
          <p:cNvSpPr>
            <a:spLocks noGrp="1"/>
          </p:cNvSpPr>
          <p:nvPr>
            <p:ph type="body" sz="quarter" idx="15"/>
          </p:nvPr>
        </p:nvSpPr>
        <p:spPr>
          <a:xfrm>
            <a:off x="261937" y="2563421"/>
            <a:ext cx="11656435" cy="664041"/>
          </a:xfrm>
          <a:noFill/>
          <a:ln>
            <a:solidFill>
              <a:srgbClr val="E1FF01"/>
            </a:solidFill>
          </a:ln>
        </p:spPr>
        <p:txBody>
          <a:bodyPr vert="horz" lIns="91440" tIns="45720" rIns="91440" bIns="45720" rtlCol="0" anchor="ctr">
            <a:noAutofit/>
          </a:bodyPr>
          <a:lstStyle/>
          <a:p>
            <a:r>
              <a:rPr lang="de-DE"/>
              <a:t>03 Temperatur</a:t>
            </a:r>
            <a:r>
              <a:rPr lang="de-DE" dirty="0" err="1"/>
              <a:t>e</a:t>
            </a:r>
            <a:endParaRPr lang="de-AT" dirty="0"/>
          </a:p>
        </p:txBody>
      </p:sp>
      <p:sp>
        <p:nvSpPr>
          <p:cNvPr id="6" name="Textplatzhalter 5">
            <a:extLst>
              <a:ext uri="{FF2B5EF4-FFF2-40B4-BE49-F238E27FC236}">
                <a16:creationId xmlns:a16="http://schemas.microsoft.com/office/drawing/2014/main" id="{D38AAF33-7213-3765-1DA2-60623DEDF7BB}"/>
              </a:ext>
            </a:extLst>
          </p:cNvPr>
          <p:cNvSpPr>
            <a:spLocks noGrp="1"/>
          </p:cNvSpPr>
          <p:nvPr>
            <p:ph type="body" sz="quarter" idx="16"/>
          </p:nvPr>
        </p:nvSpPr>
        <p:spPr>
          <a:xfrm>
            <a:off x="261937" y="3305697"/>
            <a:ext cx="11656435" cy="664041"/>
          </a:xfrm>
          <a:noFill/>
          <a:ln>
            <a:solidFill>
              <a:srgbClr val="E1FF01"/>
            </a:solidFill>
          </a:ln>
        </p:spPr>
        <p:txBody>
          <a:bodyPr vert="horz" lIns="91440" tIns="45720" rIns="91440" bIns="45720" rtlCol="0" anchor="ctr">
            <a:noAutofit/>
          </a:bodyPr>
          <a:lstStyle/>
          <a:p>
            <a:r>
              <a:rPr lang="de-DE" dirty="0"/>
              <a:t>04 Air </a:t>
            </a:r>
            <a:r>
              <a:rPr lang="de-DE" dirty="0" err="1"/>
              <a:t>pressure</a:t>
            </a:r>
            <a:endParaRPr lang="de-AT" dirty="0"/>
          </a:p>
        </p:txBody>
      </p:sp>
      <p:sp>
        <p:nvSpPr>
          <p:cNvPr id="7" name="Textplatzhalter 6">
            <a:extLst>
              <a:ext uri="{FF2B5EF4-FFF2-40B4-BE49-F238E27FC236}">
                <a16:creationId xmlns:a16="http://schemas.microsoft.com/office/drawing/2014/main" id="{A9AEC172-19B6-A48C-E0E6-AB30B47B6D56}"/>
              </a:ext>
            </a:extLst>
          </p:cNvPr>
          <p:cNvSpPr>
            <a:spLocks noGrp="1"/>
          </p:cNvSpPr>
          <p:nvPr>
            <p:ph type="body" sz="quarter" idx="17"/>
          </p:nvPr>
        </p:nvSpPr>
        <p:spPr>
          <a:xfrm>
            <a:off x="261936" y="4047973"/>
            <a:ext cx="11656435" cy="664041"/>
          </a:xfrm>
          <a:noFill/>
          <a:ln>
            <a:solidFill>
              <a:srgbClr val="E1FF01"/>
            </a:solidFill>
          </a:ln>
        </p:spPr>
        <p:txBody>
          <a:bodyPr vert="horz" lIns="91440" tIns="45720" rIns="91440" bIns="45720" rtlCol="0" anchor="ctr">
            <a:noAutofit/>
          </a:bodyPr>
          <a:lstStyle/>
          <a:p>
            <a:r>
              <a:rPr lang="de-DE" dirty="0"/>
              <a:t>05 Wind</a:t>
            </a:r>
            <a:endParaRPr lang="de-AT" dirty="0"/>
          </a:p>
        </p:txBody>
      </p:sp>
      <p:sp>
        <p:nvSpPr>
          <p:cNvPr id="8" name="Textplatzhalter 7">
            <a:extLst>
              <a:ext uri="{FF2B5EF4-FFF2-40B4-BE49-F238E27FC236}">
                <a16:creationId xmlns:a16="http://schemas.microsoft.com/office/drawing/2014/main" id="{53D3DCFF-1014-FFED-9A19-F4726C7E433A}"/>
              </a:ext>
            </a:extLst>
          </p:cNvPr>
          <p:cNvSpPr>
            <a:spLocks noGrp="1"/>
          </p:cNvSpPr>
          <p:nvPr>
            <p:ph type="body" sz="quarter" idx="18"/>
          </p:nvPr>
        </p:nvSpPr>
        <p:spPr>
          <a:xfrm>
            <a:off x="261936" y="4790255"/>
            <a:ext cx="11656435" cy="664041"/>
          </a:xfrm>
          <a:noFill/>
          <a:ln>
            <a:solidFill>
              <a:srgbClr val="E1FF01"/>
            </a:solidFill>
          </a:ln>
        </p:spPr>
        <p:txBody>
          <a:bodyPr vert="horz" lIns="91440" tIns="45720" rIns="91440" bIns="45720" rtlCol="0" anchor="ctr">
            <a:noAutofit/>
          </a:bodyPr>
          <a:lstStyle/>
          <a:p>
            <a:r>
              <a:rPr lang="de-DE"/>
              <a:t>06 Air </a:t>
            </a:r>
            <a:r>
              <a:rPr lang="de-DE" dirty="0" err="1"/>
              <a:t>humidity</a:t>
            </a:r>
            <a:endParaRPr lang="de-AT" dirty="0"/>
          </a:p>
        </p:txBody>
      </p:sp>
      <p:sp>
        <p:nvSpPr>
          <p:cNvPr id="9" name="Fußzeilenplatzhalter 8">
            <a:extLst>
              <a:ext uri="{FF2B5EF4-FFF2-40B4-BE49-F238E27FC236}">
                <a16:creationId xmlns:a16="http://schemas.microsoft.com/office/drawing/2014/main" id="{18ABC350-343F-81CF-9731-056474ECCEA8}"/>
              </a:ext>
            </a:extLst>
          </p:cNvPr>
          <p:cNvSpPr>
            <a:spLocks noGrp="1"/>
          </p:cNvSpPr>
          <p:nvPr>
            <p:ph type="ftr" sz="quarter" idx="3"/>
          </p:nvPr>
        </p:nvSpPr>
        <p:spPr/>
        <p:txBody>
          <a:bodyPr/>
          <a:lstStyle/>
          <a:p>
            <a:r>
              <a:rPr lang="de-DE" dirty="0"/>
              <a:t>Mountain </a:t>
            </a:r>
            <a:r>
              <a:rPr lang="de-DE" dirty="0" err="1"/>
              <a:t>weather</a:t>
            </a:r>
            <a:endParaRPr lang="de-DE" dirty="0"/>
          </a:p>
        </p:txBody>
      </p:sp>
      <p:sp>
        <p:nvSpPr>
          <p:cNvPr id="10" name="Textplatzhalter 7">
            <a:extLst>
              <a:ext uri="{FF2B5EF4-FFF2-40B4-BE49-F238E27FC236}">
                <a16:creationId xmlns:a16="http://schemas.microsoft.com/office/drawing/2014/main" id="{CA9F300B-C438-AE2F-E49C-0495FDD8737E}"/>
              </a:ext>
            </a:extLst>
          </p:cNvPr>
          <p:cNvSpPr txBox="1">
            <a:spLocks/>
          </p:cNvSpPr>
          <p:nvPr/>
        </p:nvSpPr>
        <p:spPr>
          <a:xfrm>
            <a:off x="261935" y="5530727"/>
            <a:ext cx="11656435" cy="664041"/>
          </a:xfrm>
          <a:prstGeom prst="roundRect">
            <a:avLst>
              <a:gd name="adj" fmla="val 50000"/>
            </a:avLst>
          </a:prstGeom>
          <a:solidFill>
            <a:srgbClr val="E1FF01"/>
          </a:solidFill>
        </p:spPr>
        <p:txBody>
          <a:bodyPr vert="horz" lIns="91440" tIns="45720" rIns="91440" bIns="45720" rtlCol="0" anchor="ctr">
            <a:noAutofit/>
          </a:bodyPr>
          <a:lstStyle>
            <a:lvl1pPr indent="0">
              <a:lnSpc>
                <a:spcPts val="3000"/>
              </a:lnSpc>
              <a:spcBef>
                <a:spcPts val="1000"/>
              </a:spcBef>
              <a:buSzPct val="100000"/>
              <a:buFont typeface="Arial" panose="020B0604020202020204" pitchFamily="34" charset="0"/>
              <a:buNone/>
              <a:defRPr sz="2600"/>
            </a:lvl1pPr>
            <a:lvl2pPr marL="720000" indent="-234000">
              <a:lnSpc>
                <a:spcPts val="2600"/>
              </a:lnSpc>
              <a:spcBef>
                <a:spcPts val="1000"/>
              </a:spcBef>
              <a:spcAft>
                <a:spcPts val="0"/>
              </a:spcAft>
              <a:buSzPct val="90000"/>
              <a:buFontTx/>
              <a:buBlip>
                <a:blip r:embed="rId2"/>
              </a:buBlip>
              <a:defRPr sz="2000"/>
            </a:lvl2pPr>
            <a:lvl3pPr marL="717750" indent="0">
              <a:lnSpc>
                <a:spcPts val="2100"/>
              </a:lnSpc>
              <a:spcBef>
                <a:spcPts val="500"/>
              </a:spcBef>
              <a:buSzPct val="90000"/>
              <a:buFont typeface="Arial" panose="020B0604020202020204" pitchFamily="34" charset="0"/>
              <a:buNone/>
              <a:defRPr sz="1600"/>
            </a:lvl3pPr>
            <a:lvl4pPr marL="1600200" indent="-228600">
              <a:lnSpc>
                <a:spcPct val="90000"/>
              </a:lnSpc>
              <a:spcBef>
                <a:spcPts val="500"/>
              </a:spcBef>
              <a:buSzPct val="90000"/>
              <a:buFontTx/>
              <a:buBlip>
                <a:blip r:embed="rId3">
                  <a:extLst>
                    <a:ext uri="{96DAC541-7B7A-43D3-8B79-37D633B846F1}">
                      <asvg:svgBlip xmlns:asvg="http://schemas.microsoft.com/office/drawing/2016/SVG/main" r:embed="rId4"/>
                    </a:ext>
                  </a:extLst>
                </a:blip>
              </a:buBlip>
            </a:lvl4pPr>
            <a:lvl5pPr marL="2057400" indent="-228600">
              <a:lnSpc>
                <a:spcPct val="90000"/>
              </a:lnSpc>
              <a:spcBef>
                <a:spcPts val="500"/>
              </a:spcBef>
              <a:buSzPct val="90000"/>
              <a:buFontTx/>
              <a:buBlip>
                <a:blip r:embed="rId3">
                  <a:extLst>
                    <a:ext uri="{96DAC541-7B7A-43D3-8B79-37D633B846F1}">
                      <asvg:svgBlip xmlns:asvg="http://schemas.microsoft.com/office/drawing/2016/SVG/main" r:embed="rId4"/>
                    </a:ext>
                  </a:extLst>
                </a:blip>
              </a:buBlip>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dirty="0"/>
              <a:t>07 </a:t>
            </a:r>
            <a:r>
              <a:rPr lang="de-DE" dirty="0" err="1"/>
              <a:t>Precipitation</a:t>
            </a:r>
            <a:endParaRPr lang="de-AT" dirty="0"/>
          </a:p>
        </p:txBody>
      </p:sp>
    </p:spTree>
    <p:extLst>
      <p:ext uri="{BB962C8B-B14F-4D97-AF65-F5344CB8AC3E}">
        <p14:creationId xmlns:p14="http://schemas.microsoft.com/office/powerpoint/2010/main" val="6960013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31</a:t>
            </a:fld>
            <a:endParaRPr lang="de-DE" dirty="0"/>
          </a:p>
        </p:txBody>
      </p:sp>
      <p:sp>
        <p:nvSpPr>
          <p:cNvPr id="4" name="Titel 3"/>
          <p:cNvSpPr>
            <a:spLocks noGrp="1"/>
          </p:cNvSpPr>
          <p:nvPr>
            <p:ph type="title"/>
          </p:nvPr>
        </p:nvSpPr>
        <p:spPr/>
        <p:txBody>
          <a:bodyPr/>
          <a:lstStyle/>
          <a:p>
            <a:r>
              <a:rPr lang="de-DE" dirty="0" err="1"/>
              <a:t>Precipitation</a:t>
            </a:r>
            <a:endParaRPr lang="de-AT" dirty="0"/>
          </a:p>
        </p:txBody>
      </p:sp>
      <p:sp>
        <p:nvSpPr>
          <p:cNvPr id="5" name="Fußzeilenplatzhalter 4"/>
          <p:cNvSpPr>
            <a:spLocks noGrp="1"/>
          </p:cNvSpPr>
          <p:nvPr>
            <p:ph type="ftr" sz="quarter" idx="3"/>
          </p:nvPr>
        </p:nvSpPr>
        <p:spPr/>
        <p:txBody>
          <a:bodyPr/>
          <a:lstStyle/>
          <a:p>
            <a:r>
              <a:rPr lang="de-DE" dirty="0"/>
              <a:t>Mountain </a:t>
            </a:r>
            <a:r>
              <a:rPr lang="de-DE" dirty="0" err="1"/>
              <a:t>weather</a:t>
            </a:r>
            <a:endParaRPr lang="de-DE" dirty="0"/>
          </a:p>
        </p:txBody>
      </p:sp>
      <p:sp>
        <p:nvSpPr>
          <p:cNvPr id="6" name="Textplatzhalter 5"/>
          <p:cNvSpPr>
            <a:spLocks noGrp="1"/>
          </p:cNvSpPr>
          <p:nvPr>
            <p:ph type="body" sz="quarter" idx="19"/>
          </p:nvPr>
        </p:nvSpPr>
        <p:spPr>
          <a:xfrm>
            <a:off x="2493750" y="5992319"/>
            <a:ext cx="6797675" cy="186006"/>
          </a:xfrm>
        </p:spPr>
        <p:txBody>
          <a:bodyPr/>
          <a:lstStyle/>
          <a:p>
            <a:r>
              <a:rPr lang="de-DE" sz="800" dirty="0"/>
              <a:t>© </a:t>
            </a:r>
            <a:r>
              <a:rPr lang="de-DE" sz="800" dirty="0" err="1"/>
              <a:t>snow</a:t>
            </a:r>
            <a:r>
              <a:rPr lang="de-DE" sz="800" dirty="0"/>
              <a:t> </a:t>
            </a:r>
            <a:r>
              <a:rPr lang="de-DE" sz="800" dirty="0" err="1"/>
              <a:t>institute</a:t>
            </a:r>
            <a:r>
              <a:rPr lang="de-DE" sz="800" dirty="0"/>
              <a:t> / LWD Tirol</a:t>
            </a:r>
            <a:endParaRPr lang="de-AT" sz="800" dirty="0"/>
          </a:p>
        </p:txBody>
      </p:sp>
      <p:sp>
        <p:nvSpPr>
          <p:cNvPr id="7" name="Textplatzhalter 6"/>
          <p:cNvSpPr>
            <a:spLocks noGrp="1"/>
          </p:cNvSpPr>
          <p:nvPr>
            <p:ph type="body" sz="quarter" idx="20"/>
          </p:nvPr>
        </p:nvSpPr>
        <p:spPr>
          <a:xfrm>
            <a:off x="7070942" y="1295400"/>
            <a:ext cx="4848007" cy="4664075"/>
          </a:xfrm>
        </p:spPr>
        <p:txBody>
          <a:bodyPr/>
          <a:lstStyle/>
          <a:p>
            <a:pPr marL="0" indent="0">
              <a:buNone/>
            </a:pPr>
            <a:r>
              <a:rPr lang="de-DE" b="1" dirty="0" err="1"/>
              <a:t>Amount</a:t>
            </a:r>
            <a:r>
              <a:rPr lang="de-DE" b="1" dirty="0"/>
              <a:t> </a:t>
            </a:r>
            <a:r>
              <a:rPr lang="de-DE" b="1" dirty="0" err="1"/>
              <a:t>of</a:t>
            </a:r>
            <a:r>
              <a:rPr lang="de-DE" b="1" dirty="0"/>
              <a:t> </a:t>
            </a:r>
            <a:r>
              <a:rPr lang="de-DE" b="1" dirty="0" err="1"/>
              <a:t>precipitation</a:t>
            </a:r>
            <a:endParaRPr lang="de-DE" b="1" dirty="0"/>
          </a:p>
          <a:p>
            <a:r>
              <a:rPr lang="en-US" dirty="0"/>
              <a:t>Specified in mm or l</a:t>
            </a:r>
          </a:p>
          <a:p>
            <a:r>
              <a:rPr lang="it-IT" dirty="0"/>
              <a:t>Liquid </a:t>
            </a:r>
            <a:r>
              <a:rPr lang="it-IT" dirty="0" err="1"/>
              <a:t>precipitation</a:t>
            </a:r>
            <a:r>
              <a:rPr lang="it-IT" dirty="0"/>
              <a:t> per </a:t>
            </a:r>
            <a:r>
              <a:rPr lang="it-IT" dirty="0" err="1"/>
              <a:t>square</a:t>
            </a:r>
            <a:r>
              <a:rPr lang="it-IT" dirty="0"/>
              <a:t> </a:t>
            </a:r>
            <a:r>
              <a:rPr lang="it-IT" dirty="0" err="1"/>
              <a:t>metre</a:t>
            </a:r>
            <a:endParaRPr lang="it-IT" dirty="0"/>
          </a:p>
          <a:p>
            <a:r>
              <a:rPr lang="de-DE" dirty="0"/>
              <a:t>Time </a:t>
            </a:r>
            <a:r>
              <a:rPr lang="de-DE" dirty="0" err="1"/>
              <a:t>period</a:t>
            </a:r>
            <a:r>
              <a:rPr lang="de-DE" dirty="0"/>
              <a:t> </a:t>
            </a:r>
            <a:r>
              <a:rPr lang="de-DE" dirty="0" err="1"/>
              <a:t>decisive</a:t>
            </a:r>
            <a:endParaRPr lang="de-DE" dirty="0"/>
          </a:p>
        </p:txBody>
      </p:sp>
      <p:pic>
        <p:nvPicPr>
          <p:cNvPr id="14" name="Grafik 13"/>
          <p:cNvPicPr>
            <a:picLocks noChangeAspect="1"/>
          </p:cNvPicPr>
          <p:nvPr/>
        </p:nvPicPr>
        <p:blipFill rotWithShape="1">
          <a:blip r:embed="rId3">
            <a:extLst>
              <a:ext uri="{28A0092B-C50C-407E-A947-70E740481C1C}">
                <a14:useLocalDpi xmlns:a14="http://schemas.microsoft.com/office/drawing/2010/main" val="0"/>
              </a:ext>
            </a:extLst>
          </a:blip>
          <a:srcRect t="5789" b="8596"/>
          <a:stretch/>
        </p:blipFill>
        <p:spPr>
          <a:xfrm>
            <a:off x="2493750" y="1020704"/>
            <a:ext cx="4326484" cy="4938771"/>
          </a:xfrm>
          <a:prstGeom prst="rect">
            <a:avLst/>
          </a:prstGeom>
        </p:spPr>
      </p:pic>
    </p:spTree>
    <p:extLst>
      <p:ext uri="{BB962C8B-B14F-4D97-AF65-F5344CB8AC3E}">
        <p14:creationId xmlns:p14="http://schemas.microsoft.com/office/powerpoint/2010/main" val="3938948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609" r="1609"/>
          <a:stretch>
            <a:fillRect/>
          </a:stretch>
        </p:blipFill>
        <p:spPr/>
      </p:pic>
      <p:sp>
        <p:nvSpPr>
          <p:cNvPr id="3" name="Foliennummernplatzhalter 2"/>
          <p:cNvSpPr>
            <a:spLocks noGrp="1"/>
          </p:cNvSpPr>
          <p:nvPr>
            <p:ph type="sldNum" sz="quarter" idx="17"/>
          </p:nvPr>
        </p:nvSpPr>
        <p:spPr/>
        <p:txBody>
          <a:bodyPr/>
          <a:lstStyle/>
          <a:p>
            <a:fld id="{0587C55C-8FD2-3442-83A0-B9DD0B70EC6B}" type="slidenum">
              <a:rPr lang="de-DE" smtClean="0"/>
              <a:pPr/>
              <a:t>32</a:t>
            </a:fld>
            <a:endParaRPr lang="de-DE" dirty="0"/>
          </a:p>
        </p:txBody>
      </p:sp>
      <p:sp>
        <p:nvSpPr>
          <p:cNvPr id="4" name="Titel 3"/>
          <p:cNvSpPr>
            <a:spLocks noGrp="1"/>
          </p:cNvSpPr>
          <p:nvPr>
            <p:ph type="title"/>
          </p:nvPr>
        </p:nvSpPr>
        <p:spPr/>
        <p:txBody>
          <a:bodyPr/>
          <a:lstStyle/>
          <a:p>
            <a:r>
              <a:rPr lang="de-DE" dirty="0" err="1"/>
              <a:t>Precipitation</a:t>
            </a:r>
            <a:endParaRPr lang="de-AT" dirty="0"/>
          </a:p>
        </p:txBody>
      </p:sp>
      <p:sp>
        <p:nvSpPr>
          <p:cNvPr id="5" name="Fußzeilenplatzhalter 4"/>
          <p:cNvSpPr>
            <a:spLocks noGrp="1"/>
          </p:cNvSpPr>
          <p:nvPr>
            <p:ph type="ftr" sz="quarter" idx="3"/>
          </p:nvPr>
        </p:nvSpPr>
        <p:spPr/>
        <p:txBody>
          <a:bodyPr/>
          <a:lstStyle/>
          <a:p>
            <a:r>
              <a:rPr lang="de-DE" dirty="0"/>
              <a:t>Mountain </a:t>
            </a:r>
            <a:r>
              <a:rPr lang="de-DE" dirty="0" err="1"/>
              <a:t>weather</a:t>
            </a:r>
            <a:endParaRPr lang="de-DE" dirty="0"/>
          </a:p>
        </p:txBody>
      </p:sp>
      <p:sp>
        <p:nvSpPr>
          <p:cNvPr id="6" name="Textplatzhalter 5"/>
          <p:cNvSpPr>
            <a:spLocks noGrp="1"/>
          </p:cNvSpPr>
          <p:nvPr>
            <p:ph type="body" sz="quarter" idx="19"/>
          </p:nvPr>
        </p:nvSpPr>
        <p:spPr/>
        <p:txBody>
          <a:bodyPr/>
          <a:lstStyle/>
          <a:p>
            <a:r>
              <a:rPr lang="de-DE" sz="800" dirty="0"/>
              <a:t>© </a:t>
            </a:r>
            <a:r>
              <a:rPr lang="de-DE" sz="800" dirty="0" err="1"/>
              <a:t>snow</a:t>
            </a:r>
            <a:r>
              <a:rPr lang="de-DE" sz="800" dirty="0"/>
              <a:t> </a:t>
            </a:r>
            <a:r>
              <a:rPr lang="de-DE" sz="800" dirty="0" err="1"/>
              <a:t>institute</a:t>
            </a:r>
            <a:r>
              <a:rPr lang="de-AT" sz="800" dirty="0"/>
              <a:t> / argonaut.pro</a:t>
            </a:r>
          </a:p>
        </p:txBody>
      </p:sp>
      <p:sp>
        <p:nvSpPr>
          <p:cNvPr id="7" name="Textplatzhalter 6"/>
          <p:cNvSpPr>
            <a:spLocks noGrp="1"/>
          </p:cNvSpPr>
          <p:nvPr>
            <p:ph type="body" sz="quarter" idx="20"/>
          </p:nvPr>
        </p:nvSpPr>
        <p:spPr/>
        <p:txBody>
          <a:bodyPr/>
          <a:lstStyle/>
          <a:p>
            <a:pPr marL="0" indent="0">
              <a:buNone/>
            </a:pPr>
            <a:r>
              <a:rPr lang="de-DE" b="1" dirty="0" err="1"/>
              <a:t>Amount</a:t>
            </a:r>
            <a:r>
              <a:rPr lang="de-DE" b="1" dirty="0"/>
              <a:t> </a:t>
            </a:r>
            <a:r>
              <a:rPr lang="de-DE" b="1" dirty="0" err="1"/>
              <a:t>of</a:t>
            </a:r>
            <a:r>
              <a:rPr lang="de-DE" b="1" dirty="0"/>
              <a:t> </a:t>
            </a:r>
            <a:r>
              <a:rPr lang="de-DE" b="1" dirty="0" err="1"/>
              <a:t>precipitation</a:t>
            </a:r>
            <a:endParaRPr lang="de-DE" b="1" dirty="0"/>
          </a:p>
          <a:p>
            <a:pPr marL="0" indent="0">
              <a:buNone/>
            </a:pPr>
            <a:r>
              <a:rPr lang="de-DE" dirty="0" err="1"/>
              <a:t>Example</a:t>
            </a:r>
            <a:r>
              <a:rPr lang="de-DE" dirty="0"/>
              <a:t>: </a:t>
            </a:r>
          </a:p>
          <a:p>
            <a:r>
              <a:rPr lang="en-US" dirty="0"/>
              <a:t>10 mm precipitation = 10 </a:t>
            </a:r>
            <a:r>
              <a:rPr lang="en-US" dirty="0" err="1"/>
              <a:t>litres</a:t>
            </a:r>
            <a:r>
              <a:rPr lang="en-US" dirty="0"/>
              <a:t> of rain per square </a:t>
            </a:r>
            <a:r>
              <a:rPr lang="en-US" dirty="0" err="1"/>
              <a:t>metre</a:t>
            </a:r>
            <a:r>
              <a:rPr lang="en-US" dirty="0"/>
              <a:t> during the specified period</a:t>
            </a:r>
          </a:p>
          <a:p>
            <a:r>
              <a:rPr lang="en-US" dirty="0"/>
              <a:t>That would be 10 cm of snow at temperatures around the freezing point</a:t>
            </a:r>
            <a:endParaRPr lang="de-AT" dirty="0"/>
          </a:p>
        </p:txBody>
      </p:sp>
    </p:spTree>
    <p:extLst>
      <p:ext uri="{BB962C8B-B14F-4D97-AF65-F5344CB8AC3E}">
        <p14:creationId xmlns:p14="http://schemas.microsoft.com/office/powerpoint/2010/main" val="4241468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33</a:t>
            </a:fld>
            <a:endParaRPr lang="de-DE" dirty="0"/>
          </a:p>
        </p:txBody>
      </p:sp>
      <p:sp>
        <p:nvSpPr>
          <p:cNvPr id="4" name="Titel 3"/>
          <p:cNvSpPr>
            <a:spLocks noGrp="1"/>
          </p:cNvSpPr>
          <p:nvPr>
            <p:ph type="title"/>
          </p:nvPr>
        </p:nvSpPr>
        <p:spPr/>
        <p:txBody>
          <a:bodyPr/>
          <a:lstStyle/>
          <a:p>
            <a:r>
              <a:rPr lang="de-DE" dirty="0" err="1"/>
              <a:t>Precipitation</a:t>
            </a:r>
            <a:endParaRPr lang="de-AT" dirty="0"/>
          </a:p>
        </p:txBody>
      </p:sp>
      <p:sp>
        <p:nvSpPr>
          <p:cNvPr id="5" name="Fußzeilenplatzhalter 4"/>
          <p:cNvSpPr>
            <a:spLocks noGrp="1"/>
          </p:cNvSpPr>
          <p:nvPr>
            <p:ph type="ftr" sz="quarter" idx="3"/>
          </p:nvPr>
        </p:nvSpPr>
        <p:spPr/>
        <p:txBody>
          <a:bodyPr/>
          <a:lstStyle/>
          <a:p>
            <a:r>
              <a:rPr lang="de-DE" dirty="0"/>
              <a:t>Mountain </a:t>
            </a:r>
            <a:r>
              <a:rPr lang="de-DE" dirty="0" err="1"/>
              <a:t>weather</a:t>
            </a:r>
            <a:endParaRPr lang="de-DE" dirty="0"/>
          </a:p>
        </p:txBody>
      </p:sp>
      <p:sp>
        <p:nvSpPr>
          <p:cNvPr id="6" name="Textplatzhalter 5"/>
          <p:cNvSpPr>
            <a:spLocks noGrp="1"/>
          </p:cNvSpPr>
          <p:nvPr>
            <p:ph type="body" sz="quarter" idx="19"/>
          </p:nvPr>
        </p:nvSpPr>
        <p:spPr/>
        <p:txBody>
          <a:bodyPr/>
          <a:lstStyle/>
          <a:p>
            <a:r>
              <a:rPr lang="de-DE" sz="800" dirty="0"/>
              <a:t>© </a:t>
            </a:r>
            <a:r>
              <a:rPr lang="de-DE" sz="800" dirty="0" err="1"/>
              <a:t>snow</a:t>
            </a:r>
            <a:r>
              <a:rPr lang="de-DE" sz="800" dirty="0"/>
              <a:t> </a:t>
            </a:r>
            <a:r>
              <a:rPr lang="de-DE" sz="800" dirty="0" err="1"/>
              <a:t>institute</a:t>
            </a:r>
            <a:r>
              <a:rPr lang="de-DE" sz="800" dirty="0"/>
              <a:t> / LWD Tirol</a:t>
            </a:r>
            <a:endParaRPr lang="de-AT" sz="800" dirty="0"/>
          </a:p>
        </p:txBody>
      </p:sp>
      <p:sp>
        <p:nvSpPr>
          <p:cNvPr id="7" name="Textplatzhalter 6"/>
          <p:cNvSpPr>
            <a:spLocks noGrp="1"/>
          </p:cNvSpPr>
          <p:nvPr>
            <p:ph type="body" sz="quarter" idx="20"/>
          </p:nvPr>
        </p:nvSpPr>
        <p:spPr>
          <a:xfrm>
            <a:off x="7070942" y="1295400"/>
            <a:ext cx="4848007" cy="4664075"/>
          </a:xfrm>
        </p:spPr>
        <p:txBody>
          <a:bodyPr/>
          <a:lstStyle/>
          <a:p>
            <a:pPr marL="0" indent="0">
              <a:buNone/>
            </a:pPr>
            <a:r>
              <a:rPr lang="de-DE" b="1" dirty="0" err="1"/>
              <a:t>Probability</a:t>
            </a:r>
            <a:r>
              <a:rPr lang="de-DE" b="1" dirty="0"/>
              <a:t> </a:t>
            </a:r>
            <a:r>
              <a:rPr lang="de-DE" b="1" dirty="0" err="1"/>
              <a:t>of</a:t>
            </a:r>
            <a:r>
              <a:rPr lang="de-DE" b="1" dirty="0"/>
              <a:t> </a:t>
            </a:r>
            <a:r>
              <a:rPr lang="de-DE" b="1" dirty="0" err="1"/>
              <a:t>precipitation</a:t>
            </a:r>
            <a:endParaRPr lang="de-DE" b="1" dirty="0"/>
          </a:p>
          <a:p>
            <a:r>
              <a:rPr lang="en-US" dirty="0"/>
              <a:t>How likely is it that it will actually rain or snow?</a:t>
            </a:r>
          </a:p>
          <a:p>
            <a:r>
              <a:rPr lang="de-DE" dirty="0" err="1"/>
              <a:t>Expressed</a:t>
            </a:r>
            <a:r>
              <a:rPr lang="de-DE" dirty="0"/>
              <a:t> </a:t>
            </a:r>
            <a:r>
              <a:rPr lang="de-DE" dirty="0" err="1"/>
              <a:t>as</a:t>
            </a:r>
            <a:r>
              <a:rPr lang="de-DE" dirty="0"/>
              <a:t> a </a:t>
            </a:r>
            <a:r>
              <a:rPr lang="de-DE" dirty="0" err="1"/>
              <a:t>percentage</a:t>
            </a:r>
            <a:endParaRPr lang="de-DE" dirty="0"/>
          </a:p>
          <a:p>
            <a:pPr marL="0" indent="0">
              <a:buNone/>
            </a:pPr>
            <a:endParaRPr lang="de-AT" dirty="0"/>
          </a:p>
        </p:txBody>
      </p:sp>
      <p:pic>
        <p:nvPicPr>
          <p:cNvPr id="8" name="Bildplatzhalter 1"/>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18" r="1418"/>
          <a:stretch>
            <a:fillRect/>
          </a:stretch>
        </p:blipFill>
        <p:spPr/>
      </p:pic>
    </p:spTree>
    <p:extLst>
      <p:ext uri="{BB962C8B-B14F-4D97-AF65-F5344CB8AC3E}">
        <p14:creationId xmlns:p14="http://schemas.microsoft.com/office/powerpoint/2010/main" val="16979087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34</a:t>
            </a:fld>
            <a:endParaRPr lang="de-DE" dirty="0"/>
          </a:p>
        </p:txBody>
      </p:sp>
      <p:sp>
        <p:nvSpPr>
          <p:cNvPr id="4" name="Titel 3"/>
          <p:cNvSpPr>
            <a:spLocks noGrp="1"/>
          </p:cNvSpPr>
          <p:nvPr>
            <p:ph type="title"/>
          </p:nvPr>
        </p:nvSpPr>
        <p:spPr/>
        <p:txBody>
          <a:bodyPr/>
          <a:lstStyle/>
          <a:p>
            <a:r>
              <a:rPr lang="de-DE" dirty="0" err="1"/>
              <a:t>Precipitation</a:t>
            </a:r>
            <a:endParaRPr lang="de-AT" dirty="0"/>
          </a:p>
        </p:txBody>
      </p:sp>
      <p:sp>
        <p:nvSpPr>
          <p:cNvPr id="5" name="Fußzeilenplatzhalter 4"/>
          <p:cNvSpPr>
            <a:spLocks noGrp="1"/>
          </p:cNvSpPr>
          <p:nvPr>
            <p:ph type="ftr" sz="quarter" idx="3"/>
          </p:nvPr>
        </p:nvSpPr>
        <p:spPr/>
        <p:txBody>
          <a:bodyPr/>
          <a:lstStyle/>
          <a:p>
            <a:r>
              <a:rPr lang="de-DE" dirty="0"/>
              <a:t>Mountain </a:t>
            </a:r>
            <a:r>
              <a:rPr lang="de-DE" dirty="0" err="1"/>
              <a:t>weather</a:t>
            </a:r>
            <a:endParaRPr lang="de-DE" dirty="0"/>
          </a:p>
        </p:txBody>
      </p:sp>
      <p:sp>
        <p:nvSpPr>
          <p:cNvPr id="6" name="Textplatzhalter 5"/>
          <p:cNvSpPr>
            <a:spLocks noGrp="1"/>
          </p:cNvSpPr>
          <p:nvPr>
            <p:ph type="body" sz="quarter" idx="19"/>
          </p:nvPr>
        </p:nvSpPr>
        <p:spPr>
          <a:xfrm>
            <a:off x="976679" y="5972872"/>
            <a:ext cx="6797675" cy="186006"/>
          </a:xfrm>
        </p:spPr>
        <p:txBody>
          <a:bodyPr/>
          <a:lstStyle/>
          <a:p>
            <a:r>
              <a:rPr lang="de-DE" sz="800" dirty="0"/>
              <a:t>© </a:t>
            </a:r>
            <a:r>
              <a:rPr lang="de-DE" sz="800" dirty="0" err="1"/>
              <a:t>snow</a:t>
            </a:r>
            <a:r>
              <a:rPr lang="de-DE" sz="800" dirty="0"/>
              <a:t> </a:t>
            </a:r>
            <a:r>
              <a:rPr lang="de-DE" sz="800" dirty="0" err="1"/>
              <a:t>institute</a:t>
            </a:r>
            <a:r>
              <a:rPr lang="de-DE" sz="800" dirty="0"/>
              <a:t> / </a:t>
            </a:r>
            <a:r>
              <a:rPr lang="de-DE" sz="800" dirty="0" err="1"/>
              <a:t>GeoSphere</a:t>
            </a:r>
            <a:r>
              <a:rPr lang="de-DE" sz="800" dirty="0"/>
              <a:t> Austria</a:t>
            </a:r>
            <a:endParaRPr lang="de-AT" sz="800" dirty="0"/>
          </a:p>
        </p:txBody>
      </p:sp>
      <p:sp>
        <p:nvSpPr>
          <p:cNvPr id="7" name="Textplatzhalter 6"/>
          <p:cNvSpPr>
            <a:spLocks noGrp="1"/>
          </p:cNvSpPr>
          <p:nvPr>
            <p:ph type="body" sz="quarter" idx="20"/>
          </p:nvPr>
        </p:nvSpPr>
        <p:spPr>
          <a:xfrm>
            <a:off x="7070942" y="1295400"/>
            <a:ext cx="4848007" cy="4664075"/>
          </a:xfrm>
        </p:spPr>
        <p:txBody>
          <a:bodyPr/>
          <a:lstStyle/>
          <a:p>
            <a:pPr marL="0" indent="0">
              <a:buNone/>
            </a:pPr>
            <a:r>
              <a:rPr lang="de-DE" b="1" dirty="0" err="1"/>
              <a:t>Probability</a:t>
            </a:r>
            <a:r>
              <a:rPr lang="de-DE" b="1" dirty="0"/>
              <a:t> </a:t>
            </a:r>
            <a:r>
              <a:rPr lang="de-DE" b="1" dirty="0" err="1"/>
              <a:t>of</a:t>
            </a:r>
            <a:r>
              <a:rPr lang="de-DE" b="1" dirty="0"/>
              <a:t> </a:t>
            </a:r>
            <a:r>
              <a:rPr lang="de-DE" b="1" dirty="0" err="1"/>
              <a:t>precipitation</a:t>
            </a:r>
            <a:endParaRPr lang="de-DE" b="1" dirty="0"/>
          </a:p>
          <a:p>
            <a:pPr marL="0" indent="0">
              <a:buNone/>
            </a:pPr>
            <a:r>
              <a:rPr lang="de-DE" dirty="0" err="1"/>
              <a:t>Example</a:t>
            </a:r>
            <a:r>
              <a:rPr lang="de-DE" dirty="0"/>
              <a:t>:</a:t>
            </a:r>
          </a:p>
          <a:p>
            <a:r>
              <a:rPr lang="en-US" dirty="0"/>
              <a:t>There is a 20% chance of rain tomorrow</a:t>
            </a:r>
            <a:r>
              <a:rPr lang="de-DE" dirty="0"/>
              <a:t>.</a:t>
            </a:r>
          </a:p>
          <a:p>
            <a:r>
              <a:rPr lang="en-US" dirty="0"/>
              <a:t>i.e. in the past, it rained on 2 out of 10 days (=20%) with the same weather conditions.</a:t>
            </a:r>
            <a:endParaRPr lang="de-DE" dirty="0"/>
          </a:p>
          <a:p>
            <a:pPr marL="0" indent="0">
              <a:buNone/>
            </a:pPr>
            <a:endParaRPr lang="de-AT" dirty="0"/>
          </a:p>
        </p:txBody>
      </p:sp>
      <p:pic>
        <p:nvPicPr>
          <p:cNvPr id="13" name="Grafik 12"/>
          <p:cNvPicPr>
            <a:picLocks noChangeAspect="1"/>
          </p:cNvPicPr>
          <p:nvPr/>
        </p:nvPicPr>
        <p:blipFill>
          <a:blip r:embed="rId2"/>
          <a:stretch>
            <a:fillRect/>
          </a:stretch>
        </p:blipFill>
        <p:spPr>
          <a:xfrm>
            <a:off x="976679" y="1101082"/>
            <a:ext cx="5869368" cy="4775350"/>
          </a:xfrm>
          <a:prstGeom prst="rect">
            <a:avLst/>
          </a:prstGeom>
        </p:spPr>
      </p:pic>
    </p:spTree>
    <p:extLst>
      <p:ext uri="{BB962C8B-B14F-4D97-AF65-F5344CB8AC3E}">
        <p14:creationId xmlns:p14="http://schemas.microsoft.com/office/powerpoint/2010/main" val="37247724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de-DE" sz="5400" dirty="0"/>
              <a:t>Winter </a:t>
            </a:r>
            <a:r>
              <a:rPr lang="de-DE" sz="5400" dirty="0" err="1"/>
              <a:t>is</a:t>
            </a:r>
            <a:r>
              <a:rPr lang="de-DE" sz="5400" dirty="0"/>
              <a:t> </a:t>
            </a:r>
            <a:r>
              <a:rPr lang="de-DE" sz="5400" dirty="0" err="1"/>
              <a:t>coming</a:t>
            </a:r>
            <a:r>
              <a:rPr lang="de-DE" sz="5400" dirty="0"/>
              <a:t>!</a:t>
            </a:r>
            <a:endParaRPr lang="de-AT" sz="5400" dirty="0"/>
          </a:p>
        </p:txBody>
      </p:sp>
      <p:sp>
        <p:nvSpPr>
          <p:cNvPr id="4" name="Foliennummernplatzhalter 3"/>
          <p:cNvSpPr>
            <a:spLocks noGrp="1"/>
          </p:cNvSpPr>
          <p:nvPr>
            <p:ph type="sldNum" sz="quarter" idx="12"/>
          </p:nvPr>
        </p:nvSpPr>
        <p:spPr/>
        <p:txBody>
          <a:bodyPr/>
          <a:lstStyle/>
          <a:p>
            <a:fld id="{0587C55C-8FD2-3442-83A0-B9DD0B70EC6B}" type="slidenum">
              <a:rPr lang="de-DE" smtClean="0"/>
              <a:pPr/>
              <a:t>35</a:t>
            </a:fld>
            <a:endParaRPr lang="de-DE" dirty="0"/>
          </a:p>
        </p:txBody>
      </p:sp>
      <p:sp>
        <p:nvSpPr>
          <p:cNvPr id="5" name="Bildplatzhalter 4"/>
          <p:cNvSpPr>
            <a:spLocks noGrp="1"/>
          </p:cNvSpPr>
          <p:nvPr>
            <p:ph type="pic" sz="quarter" idx="13"/>
          </p:nvPr>
        </p:nvSpPr>
        <p:spPr/>
        <p:txBody>
          <a:bodyPr/>
          <a:lstStyle/>
          <a:p>
            <a:endParaRPr lang="de-AT"/>
          </a:p>
        </p:txBody>
      </p:sp>
    </p:spTree>
    <p:extLst>
      <p:ext uri="{BB962C8B-B14F-4D97-AF65-F5344CB8AC3E}">
        <p14:creationId xmlns:p14="http://schemas.microsoft.com/office/powerpoint/2010/main" val="3036380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514" r="1514"/>
          <a:stretch>
            <a:fillRect/>
          </a:stretch>
        </p:blipFill>
        <p:spPr/>
      </p:pic>
      <p:sp>
        <p:nvSpPr>
          <p:cNvPr id="3" name="Foliennummernplatzhalter 2"/>
          <p:cNvSpPr>
            <a:spLocks noGrp="1"/>
          </p:cNvSpPr>
          <p:nvPr>
            <p:ph type="sldNum" sz="quarter" idx="17"/>
          </p:nvPr>
        </p:nvSpPr>
        <p:spPr/>
        <p:txBody>
          <a:bodyPr/>
          <a:lstStyle/>
          <a:p>
            <a:fld id="{0587C55C-8FD2-3442-83A0-B9DD0B70EC6B}" type="slidenum">
              <a:rPr lang="de-DE" smtClean="0"/>
              <a:pPr/>
              <a:t>4</a:t>
            </a:fld>
            <a:endParaRPr lang="de-DE" dirty="0"/>
          </a:p>
        </p:txBody>
      </p:sp>
      <p:sp>
        <p:nvSpPr>
          <p:cNvPr id="4" name="Titel 3"/>
          <p:cNvSpPr>
            <a:spLocks noGrp="1"/>
          </p:cNvSpPr>
          <p:nvPr>
            <p:ph type="title"/>
          </p:nvPr>
        </p:nvSpPr>
        <p:spPr/>
        <p:txBody>
          <a:bodyPr/>
          <a:lstStyle/>
          <a:p>
            <a:r>
              <a:rPr lang="de-DE" dirty="0" err="1"/>
              <a:t>Weather</a:t>
            </a:r>
            <a:endParaRPr lang="de-AT" dirty="0"/>
          </a:p>
        </p:txBody>
      </p:sp>
      <p:sp>
        <p:nvSpPr>
          <p:cNvPr id="5" name="Fußzeilenplatzhalter 4"/>
          <p:cNvSpPr>
            <a:spLocks noGrp="1"/>
          </p:cNvSpPr>
          <p:nvPr>
            <p:ph type="ftr" sz="quarter" idx="3"/>
          </p:nvPr>
        </p:nvSpPr>
        <p:spPr/>
        <p:txBody>
          <a:bodyPr/>
          <a:lstStyle/>
          <a:p>
            <a:r>
              <a:rPr lang="de-DE" dirty="0"/>
              <a:t>Mountain </a:t>
            </a:r>
            <a:r>
              <a:rPr lang="de-DE" dirty="0" err="1"/>
              <a:t>weather</a:t>
            </a:r>
            <a:endParaRPr lang="de-DE" dirty="0"/>
          </a:p>
        </p:txBody>
      </p:sp>
      <p:sp>
        <p:nvSpPr>
          <p:cNvPr id="6" name="Textplatzhalter 5"/>
          <p:cNvSpPr>
            <a:spLocks noGrp="1"/>
          </p:cNvSpPr>
          <p:nvPr>
            <p:ph type="body" sz="quarter" idx="19"/>
          </p:nvPr>
        </p:nvSpPr>
        <p:spPr/>
        <p:txBody>
          <a:bodyPr/>
          <a:lstStyle/>
          <a:p>
            <a:r>
              <a:rPr lang="de-DE" sz="800" dirty="0"/>
              <a:t>© </a:t>
            </a:r>
            <a:r>
              <a:rPr lang="de-DE" sz="800" dirty="0" err="1"/>
              <a:t>snow</a:t>
            </a:r>
            <a:r>
              <a:rPr lang="de-DE" sz="800" dirty="0"/>
              <a:t> </a:t>
            </a:r>
            <a:r>
              <a:rPr lang="de-DE" sz="800" dirty="0" err="1"/>
              <a:t>institute</a:t>
            </a:r>
            <a:r>
              <a:rPr lang="de-DE" sz="800" dirty="0"/>
              <a:t> / argonaut.pro</a:t>
            </a:r>
          </a:p>
        </p:txBody>
      </p:sp>
      <p:sp>
        <p:nvSpPr>
          <p:cNvPr id="7" name="Textplatzhalter 6"/>
          <p:cNvSpPr>
            <a:spLocks noGrp="1"/>
          </p:cNvSpPr>
          <p:nvPr>
            <p:ph type="body" sz="quarter" idx="20"/>
          </p:nvPr>
        </p:nvSpPr>
        <p:spPr>
          <a:xfrm>
            <a:off x="7157629" y="1307897"/>
            <a:ext cx="4710627" cy="4664075"/>
          </a:xfrm>
        </p:spPr>
        <p:txBody>
          <a:bodyPr/>
          <a:lstStyle/>
          <a:p>
            <a:pPr>
              <a:lnSpc>
                <a:spcPct val="120000"/>
              </a:lnSpc>
            </a:pPr>
            <a:r>
              <a:rPr lang="en-US" b="1" dirty="0"/>
              <a:t>Current</a:t>
            </a:r>
            <a:r>
              <a:rPr lang="en-US" dirty="0"/>
              <a:t> physical </a:t>
            </a:r>
            <a:r>
              <a:rPr lang="en-US" b="1" dirty="0"/>
              <a:t>state</a:t>
            </a:r>
            <a:r>
              <a:rPr lang="en-US" dirty="0"/>
              <a:t> of the lowest layer of the atmosphere (=troposphere)</a:t>
            </a:r>
          </a:p>
          <a:p>
            <a:pPr>
              <a:lnSpc>
                <a:spcPct val="120000"/>
              </a:lnSpc>
            </a:pPr>
            <a:r>
              <a:rPr lang="en-US" dirty="0"/>
              <a:t>Important parameters: temperature, humidity, precipitation, wind</a:t>
            </a:r>
          </a:p>
          <a:p>
            <a:pPr>
              <a:lnSpc>
                <a:spcPct val="120000"/>
              </a:lnSpc>
            </a:pPr>
            <a:r>
              <a:rPr lang="de-DE" dirty="0" err="1"/>
              <a:t>Driving</a:t>
            </a:r>
            <a:r>
              <a:rPr lang="de-DE" dirty="0"/>
              <a:t> </a:t>
            </a:r>
            <a:r>
              <a:rPr lang="de-DE" dirty="0" err="1"/>
              <a:t>force</a:t>
            </a:r>
            <a:r>
              <a:rPr lang="de-DE" dirty="0"/>
              <a:t>: </a:t>
            </a:r>
            <a:r>
              <a:rPr lang="de-DE" dirty="0" err="1"/>
              <a:t>radiation</a:t>
            </a:r>
            <a:endParaRPr lang="de-DE" dirty="0"/>
          </a:p>
        </p:txBody>
      </p:sp>
    </p:spTree>
    <p:extLst>
      <p:ext uri="{BB962C8B-B14F-4D97-AF65-F5344CB8AC3E}">
        <p14:creationId xmlns:p14="http://schemas.microsoft.com/office/powerpoint/2010/main" val="2089868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6CB0A-E7DB-C056-CCC8-47C2CEFEFD22}"/>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F813C14-3BB0-21BE-7509-E7B448644FFB}"/>
              </a:ext>
            </a:extLst>
          </p:cNvPr>
          <p:cNvSpPr>
            <a:spLocks noGrp="1"/>
          </p:cNvSpPr>
          <p:nvPr>
            <p:ph type="sldNum" sz="quarter" idx="12"/>
          </p:nvPr>
        </p:nvSpPr>
        <p:spPr/>
        <p:txBody>
          <a:bodyPr/>
          <a:lstStyle/>
          <a:p>
            <a:fld id="{0587C55C-8FD2-3442-83A0-B9DD0B70EC6B}" type="slidenum">
              <a:rPr lang="de-DE" smtClean="0"/>
              <a:pPr/>
              <a:t>5</a:t>
            </a:fld>
            <a:endParaRPr lang="de-DE" dirty="0"/>
          </a:p>
        </p:txBody>
      </p:sp>
      <p:sp>
        <p:nvSpPr>
          <p:cNvPr id="3" name="Textplatzhalter 2">
            <a:extLst>
              <a:ext uri="{FF2B5EF4-FFF2-40B4-BE49-F238E27FC236}">
                <a16:creationId xmlns:a16="http://schemas.microsoft.com/office/drawing/2014/main" id="{33099933-9BE1-9984-4623-3F0C3BAB1152}"/>
              </a:ext>
            </a:extLst>
          </p:cNvPr>
          <p:cNvSpPr>
            <a:spLocks noGrp="1"/>
          </p:cNvSpPr>
          <p:nvPr>
            <p:ph type="body" sz="quarter" idx="13"/>
          </p:nvPr>
        </p:nvSpPr>
        <p:spPr>
          <a:xfrm>
            <a:off x="261937" y="1078869"/>
            <a:ext cx="11656435" cy="664041"/>
          </a:xfrm>
          <a:noFill/>
          <a:ln>
            <a:solidFill>
              <a:srgbClr val="E1FF01"/>
            </a:solidFill>
          </a:ln>
        </p:spPr>
        <p:txBody>
          <a:bodyPr vert="horz" lIns="91440" tIns="45720" rIns="91440" bIns="45720" rtlCol="0" anchor="ctr">
            <a:noAutofit/>
          </a:bodyPr>
          <a:lstStyle/>
          <a:p>
            <a:r>
              <a:rPr lang="de-DE" dirty="0"/>
              <a:t>01 The </a:t>
            </a:r>
            <a:r>
              <a:rPr lang="de-DE" dirty="0" err="1"/>
              <a:t>meaning</a:t>
            </a:r>
            <a:r>
              <a:rPr lang="de-DE" dirty="0"/>
              <a:t> </a:t>
            </a:r>
            <a:r>
              <a:rPr lang="de-DE" dirty="0" err="1"/>
              <a:t>of</a:t>
            </a:r>
            <a:r>
              <a:rPr lang="de-DE" dirty="0"/>
              <a:t> ‘</a:t>
            </a:r>
            <a:r>
              <a:rPr lang="de-DE" dirty="0" err="1"/>
              <a:t>weather</a:t>
            </a:r>
            <a:r>
              <a:rPr lang="de-DE" dirty="0"/>
              <a:t>’</a:t>
            </a:r>
            <a:endParaRPr lang="de-AT" dirty="0"/>
          </a:p>
        </p:txBody>
      </p:sp>
      <p:sp>
        <p:nvSpPr>
          <p:cNvPr id="4" name="Textplatzhalter 3">
            <a:extLst>
              <a:ext uri="{FF2B5EF4-FFF2-40B4-BE49-F238E27FC236}">
                <a16:creationId xmlns:a16="http://schemas.microsoft.com/office/drawing/2014/main" id="{1C0FEB39-0CF8-94A0-5912-3A9AC3CD91FA}"/>
              </a:ext>
            </a:extLst>
          </p:cNvPr>
          <p:cNvSpPr>
            <a:spLocks noGrp="1"/>
          </p:cNvSpPr>
          <p:nvPr>
            <p:ph type="body" sz="quarter" idx="14"/>
          </p:nvPr>
        </p:nvSpPr>
        <p:spPr>
          <a:xfrm>
            <a:off x="261937" y="1821145"/>
            <a:ext cx="11656435" cy="664041"/>
          </a:xfrm>
          <a:solidFill>
            <a:srgbClr val="E1FF01"/>
          </a:solidFill>
        </p:spPr>
        <p:txBody>
          <a:bodyPr vert="horz" lIns="91440" tIns="45720" rIns="91440" bIns="45720" rtlCol="0" anchor="ctr">
            <a:noAutofit/>
          </a:bodyPr>
          <a:lstStyle/>
          <a:p>
            <a:r>
              <a:rPr lang="de-DE"/>
              <a:t>02 R</a:t>
            </a:r>
            <a:r>
              <a:rPr lang="de-DE" dirty="0"/>
              <a:t>adiation</a:t>
            </a:r>
            <a:endParaRPr lang="de-AT" dirty="0"/>
          </a:p>
        </p:txBody>
      </p:sp>
      <p:sp>
        <p:nvSpPr>
          <p:cNvPr id="5" name="Textplatzhalter 4">
            <a:extLst>
              <a:ext uri="{FF2B5EF4-FFF2-40B4-BE49-F238E27FC236}">
                <a16:creationId xmlns:a16="http://schemas.microsoft.com/office/drawing/2014/main" id="{0972EC90-6249-1B92-3F06-C027A0E5D462}"/>
              </a:ext>
            </a:extLst>
          </p:cNvPr>
          <p:cNvSpPr>
            <a:spLocks noGrp="1"/>
          </p:cNvSpPr>
          <p:nvPr>
            <p:ph type="body" sz="quarter" idx="15"/>
          </p:nvPr>
        </p:nvSpPr>
        <p:spPr>
          <a:xfrm>
            <a:off x="261937" y="2563421"/>
            <a:ext cx="11656435" cy="664041"/>
          </a:xfrm>
          <a:noFill/>
          <a:ln>
            <a:solidFill>
              <a:srgbClr val="E1FF01"/>
            </a:solidFill>
          </a:ln>
        </p:spPr>
        <p:txBody>
          <a:bodyPr vert="horz" lIns="91440" tIns="45720" rIns="91440" bIns="45720" rtlCol="0" anchor="ctr">
            <a:noAutofit/>
          </a:bodyPr>
          <a:lstStyle/>
          <a:p>
            <a:r>
              <a:rPr lang="de-DE" dirty="0"/>
              <a:t>03 </a:t>
            </a:r>
            <a:r>
              <a:rPr lang="de-DE" dirty="0" err="1"/>
              <a:t>Temperature</a:t>
            </a:r>
            <a:endParaRPr lang="de-AT" dirty="0"/>
          </a:p>
        </p:txBody>
      </p:sp>
      <p:sp>
        <p:nvSpPr>
          <p:cNvPr id="6" name="Textplatzhalter 5">
            <a:extLst>
              <a:ext uri="{FF2B5EF4-FFF2-40B4-BE49-F238E27FC236}">
                <a16:creationId xmlns:a16="http://schemas.microsoft.com/office/drawing/2014/main" id="{A2C56D14-F0C4-BB49-389C-F71AB716FF96}"/>
              </a:ext>
            </a:extLst>
          </p:cNvPr>
          <p:cNvSpPr>
            <a:spLocks noGrp="1"/>
          </p:cNvSpPr>
          <p:nvPr>
            <p:ph type="body" sz="quarter" idx="16"/>
          </p:nvPr>
        </p:nvSpPr>
        <p:spPr>
          <a:xfrm>
            <a:off x="261937" y="3305697"/>
            <a:ext cx="11656435" cy="664041"/>
          </a:xfrm>
          <a:noFill/>
          <a:ln>
            <a:solidFill>
              <a:srgbClr val="E1FF01"/>
            </a:solidFill>
          </a:ln>
        </p:spPr>
        <p:txBody>
          <a:bodyPr vert="horz" lIns="91440" tIns="45720" rIns="91440" bIns="45720" rtlCol="0" anchor="ctr">
            <a:noAutofit/>
          </a:bodyPr>
          <a:lstStyle/>
          <a:p>
            <a:r>
              <a:rPr lang="de-DE"/>
              <a:t>04 Air </a:t>
            </a:r>
            <a:r>
              <a:rPr lang="de-DE" dirty="0" err="1"/>
              <a:t>pressure</a:t>
            </a:r>
            <a:endParaRPr lang="de-AT" dirty="0"/>
          </a:p>
        </p:txBody>
      </p:sp>
      <p:sp>
        <p:nvSpPr>
          <p:cNvPr id="7" name="Textplatzhalter 6">
            <a:extLst>
              <a:ext uri="{FF2B5EF4-FFF2-40B4-BE49-F238E27FC236}">
                <a16:creationId xmlns:a16="http://schemas.microsoft.com/office/drawing/2014/main" id="{BE393B08-9948-13DC-9D64-B83FEC1D795A}"/>
              </a:ext>
            </a:extLst>
          </p:cNvPr>
          <p:cNvSpPr>
            <a:spLocks noGrp="1"/>
          </p:cNvSpPr>
          <p:nvPr>
            <p:ph type="body" sz="quarter" idx="17"/>
          </p:nvPr>
        </p:nvSpPr>
        <p:spPr>
          <a:xfrm>
            <a:off x="261936" y="4047973"/>
            <a:ext cx="11656435" cy="664041"/>
          </a:xfrm>
          <a:noFill/>
          <a:ln>
            <a:solidFill>
              <a:srgbClr val="E1FF01"/>
            </a:solidFill>
          </a:ln>
        </p:spPr>
        <p:txBody>
          <a:bodyPr vert="horz" lIns="91440" tIns="45720" rIns="91440" bIns="45720" rtlCol="0" anchor="ctr">
            <a:noAutofit/>
          </a:bodyPr>
          <a:lstStyle/>
          <a:p>
            <a:r>
              <a:rPr lang="de-DE" dirty="0"/>
              <a:t>05 Wind</a:t>
            </a:r>
            <a:endParaRPr lang="de-AT" dirty="0"/>
          </a:p>
        </p:txBody>
      </p:sp>
      <p:sp>
        <p:nvSpPr>
          <p:cNvPr id="8" name="Textplatzhalter 7">
            <a:extLst>
              <a:ext uri="{FF2B5EF4-FFF2-40B4-BE49-F238E27FC236}">
                <a16:creationId xmlns:a16="http://schemas.microsoft.com/office/drawing/2014/main" id="{49687208-60B3-5F0C-448F-2744A2C10967}"/>
              </a:ext>
            </a:extLst>
          </p:cNvPr>
          <p:cNvSpPr>
            <a:spLocks noGrp="1"/>
          </p:cNvSpPr>
          <p:nvPr>
            <p:ph type="body" sz="quarter" idx="18"/>
          </p:nvPr>
        </p:nvSpPr>
        <p:spPr>
          <a:xfrm>
            <a:off x="261936" y="4790255"/>
            <a:ext cx="11656435" cy="664041"/>
          </a:xfrm>
          <a:noFill/>
          <a:ln>
            <a:solidFill>
              <a:srgbClr val="E1FF01"/>
            </a:solidFill>
          </a:ln>
        </p:spPr>
        <p:txBody>
          <a:bodyPr vert="horz" lIns="91440" tIns="45720" rIns="91440" bIns="45720" rtlCol="0" anchor="ctr">
            <a:noAutofit/>
          </a:bodyPr>
          <a:lstStyle/>
          <a:p>
            <a:r>
              <a:rPr lang="de-DE"/>
              <a:t>06 Air </a:t>
            </a:r>
            <a:r>
              <a:rPr lang="de-DE" dirty="0" err="1"/>
              <a:t>humidity</a:t>
            </a:r>
            <a:endParaRPr lang="de-AT" dirty="0"/>
          </a:p>
        </p:txBody>
      </p:sp>
      <p:sp>
        <p:nvSpPr>
          <p:cNvPr id="9" name="Fußzeilenplatzhalter 8">
            <a:extLst>
              <a:ext uri="{FF2B5EF4-FFF2-40B4-BE49-F238E27FC236}">
                <a16:creationId xmlns:a16="http://schemas.microsoft.com/office/drawing/2014/main" id="{0F735DB4-D901-94F6-A44D-0B03909A2DE0}"/>
              </a:ext>
            </a:extLst>
          </p:cNvPr>
          <p:cNvSpPr>
            <a:spLocks noGrp="1"/>
          </p:cNvSpPr>
          <p:nvPr>
            <p:ph type="ftr" sz="quarter" idx="3"/>
          </p:nvPr>
        </p:nvSpPr>
        <p:spPr/>
        <p:txBody>
          <a:bodyPr/>
          <a:lstStyle/>
          <a:p>
            <a:r>
              <a:rPr lang="de-DE" dirty="0"/>
              <a:t>Mountain </a:t>
            </a:r>
            <a:r>
              <a:rPr lang="de-DE" dirty="0" err="1"/>
              <a:t>weather</a:t>
            </a:r>
            <a:endParaRPr lang="de-DE" dirty="0"/>
          </a:p>
        </p:txBody>
      </p:sp>
      <p:sp>
        <p:nvSpPr>
          <p:cNvPr id="10" name="Textplatzhalter 7">
            <a:extLst>
              <a:ext uri="{FF2B5EF4-FFF2-40B4-BE49-F238E27FC236}">
                <a16:creationId xmlns:a16="http://schemas.microsoft.com/office/drawing/2014/main" id="{0C382EDD-C9F4-6127-5BE2-13729886B555}"/>
              </a:ext>
            </a:extLst>
          </p:cNvPr>
          <p:cNvSpPr txBox="1">
            <a:spLocks/>
          </p:cNvSpPr>
          <p:nvPr/>
        </p:nvSpPr>
        <p:spPr>
          <a:xfrm>
            <a:off x="261935" y="5530727"/>
            <a:ext cx="11656435" cy="664041"/>
          </a:xfrm>
          <a:prstGeom prst="roundRect">
            <a:avLst>
              <a:gd name="adj" fmla="val 50000"/>
            </a:avLst>
          </a:prstGeom>
          <a:noFill/>
          <a:ln>
            <a:solidFill>
              <a:srgbClr val="E1FF01"/>
            </a:solidFill>
          </a:ln>
        </p:spPr>
        <p:txBody>
          <a:bodyPr vert="horz" lIns="91440" tIns="45720" rIns="91440" bIns="45720" rtlCol="0" anchor="ctr">
            <a:noAutofit/>
          </a:bodyPr>
          <a:lstStyle>
            <a:lvl1pPr indent="0">
              <a:lnSpc>
                <a:spcPts val="3000"/>
              </a:lnSpc>
              <a:spcBef>
                <a:spcPts val="1000"/>
              </a:spcBef>
              <a:buSzPct val="100000"/>
              <a:buFont typeface="Arial" panose="020B0604020202020204" pitchFamily="34" charset="0"/>
              <a:buNone/>
              <a:defRPr sz="2600"/>
            </a:lvl1pPr>
            <a:lvl2pPr marL="720000" indent="-234000">
              <a:lnSpc>
                <a:spcPts val="2600"/>
              </a:lnSpc>
              <a:spcBef>
                <a:spcPts val="1000"/>
              </a:spcBef>
              <a:spcAft>
                <a:spcPts val="0"/>
              </a:spcAft>
              <a:buSzPct val="90000"/>
              <a:buFontTx/>
              <a:buBlip>
                <a:blip r:embed="rId2"/>
              </a:buBlip>
              <a:defRPr sz="2000"/>
            </a:lvl2pPr>
            <a:lvl3pPr marL="717750" indent="0">
              <a:lnSpc>
                <a:spcPts val="2100"/>
              </a:lnSpc>
              <a:spcBef>
                <a:spcPts val="500"/>
              </a:spcBef>
              <a:buSzPct val="90000"/>
              <a:buFont typeface="Arial" panose="020B0604020202020204" pitchFamily="34" charset="0"/>
              <a:buNone/>
              <a:defRPr sz="1600"/>
            </a:lvl3pPr>
            <a:lvl4pPr marL="1600200" indent="-228600">
              <a:lnSpc>
                <a:spcPct val="90000"/>
              </a:lnSpc>
              <a:spcBef>
                <a:spcPts val="500"/>
              </a:spcBef>
              <a:buSzPct val="90000"/>
              <a:buFontTx/>
              <a:buBlip>
                <a:blip r:embed="rId3">
                  <a:extLst>
                    <a:ext uri="{96DAC541-7B7A-43D3-8B79-37D633B846F1}">
                      <asvg:svgBlip xmlns:asvg="http://schemas.microsoft.com/office/drawing/2016/SVG/main" r:embed="rId4"/>
                    </a:ext>
                  </a:extLst>
                </a:blip>
              </a:buBlip>
            </a:lvl4pPr>
            <a:lvl5pPr marL="2057400" indent="-228600">
              <a:lnSpc>
                <a:spcPct val="90000"/>
              </a:lnSpc>
              <a:spcBef>
                <a:spcPts val="500"/>
              </a:spcBef>
              <a:buSzPct val="90000"/>
              <a:buFontTx/>
              <a:buBlip>
                <a:blip r:embed="rId3">
                  <a:extLst>
                    <a:ext uri="{96DAC541-7B7A-43D3-8B79-37D633B846F1}">
                      <asvg:svgBlip xmlns:asvg="http://schemas.microsoft.com/office/drawing/2016/SVG/main" r:embed="rId4"/>
                    </a:ext>
                  </a:extLst>
                </a:blip>
              </a:buBlip>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a:t>07 </a:t>
            </a:r>
            <a:r>
              <a:rPr lang="de-DE" dirty="0" err="1"/>
              <a:t>Precipitation</a:t>
            </a:r>
            <a:endParaRPr lang="de-AT" dirty="0"/>
          </a:p>
        </p:txBody>
      </p:sp>
    </p:spTree>
    <p:extLst>
      <p:ext uri="{BB962C8B-B14F-4D97-AF65-F5344CB8AC3E}">
        <p14:creationId xmlns:p14="http://schemas.microsoft.com/office/powerpoint/2010/main" val="283073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6</a:t>
            </a:fld>
            <a:endParaRPr lang="de-DE" dirty="0"/>
          </a:p>
        </p:txBody>
      </p:sp>
      <p:sp>
        <p:nvSpPr>
          <p:cNvPr id="4" name="Titel 3"/>
          <p:cNvSpPr>
            <a:spLocks noGrp="1"/>
          </p:cNvSpPr>
          <p:nvPr>
            <p:ph type="title"/>
          </p:nvPr>
        </p:nvSpPr>
        <p:spPr/>
        <p:txBody>
          <a:bodyPr/>
          <a:lstStyle/>
          <a:p>
            <a:r>
              <a:rPr lang="de-DE" dirty="0"/>
              <a:t>Radiation</a:t>
            </a:r>
            <a:endParaRPr lang="de-AT" dirty="0"/>
          </a:p>
        </p:txBody>
      </p:sp>
      <p:sp>
        <p:nvSpPr>
          <p:cNvPr id="5" name="Fußzeilenplatzhalter 4"/>
          <p:cNvSpPr>
            <a:spLocks noGrp="1"/>
          </p:cNvSpPr>
          <p:nvPr>
            <p:ph type="ftr" sz="quarter" idx="3"/>
          </p:nvPr>
        </p:nvSpPr>
        <p:spPr/>
        <p:txBody>
          <a:bodyPr/>
          <a:lstStyle/>
          <a:p>
            <a:r>
              <a:rPr lang="de-DE" dirty="0"/>
              <a:t>Mountain </a:t>
            </a:r>
            <a:r>
              <a:rPr lang="de-DE" dirty="0" err="1"/>
              <a:t>weather</a:t>
            </a:r>
            <a:endParaRPr lang="de-DE" dirty="0"/>
          </a:p>
        </p:txBody>
      </p:sp>
      <p:sp>
        <p:nvSpPr>
          <p:cNvPr id="6" name="Textplatzhalter 5"/>
          <p:cNvSpPr>
            <a:spLocks noGrp="1"/>
          </p:cNvSpPr>
          <p:nvPr>
            <p:ph type="body" sz="quarter" idx="19"/>
          </p:nvPr>
        </p:nvSpPr>
        <p:spPr/>
        <p:txBody>
          <a:bodyPr/>
          <a:lstStyle/>
          <a:p>
            <a:r>
              <a:rPr lang="de-DE" dirty="0"/>
              <a:t>© </a:t>
            </a:r>
            <a:r>
              <a:rPr lang="de-DE" dirty="0" err="1"/>
              <a:t>snow</a:t>
            </a:r>
            <a:r>
              <a:rPr lang="de-DE" dirty="0"/>
              <a:t> </a:t>
            </a:r>
            <a:r>
              <a:rPr lang="de-DE" dirty="0" err="1"/>
              <a:t>institute</a:t>
            </a:r>
            <a:endParaRPr lang="de-AT" dirty="0"/>
          </a:p>
        </p:txBody>
      </p:sp>
      <p:sp>
        <p:nvSpPr>
          <p:cNvPr id="7" name="Textplatzhalter 6"/>
          <p:cNvSpPr>
            <a:spLocks noGrp="1"/>
          </p:cNvSpPr>
          <p:nvPr>
            <p:ph type="body" sz="quarter" idx="20"/>
          </p:nvPr>
        </p:nvSpPr>
        <p:spPr/>
        <p:txBody>
          <a:bodyPr/>
          <a:lstStyle/>
          <a:p>
            <a:pPr>
              <a:lnSpc>
                <a:spcPct val="120000"/>
              </a:lnSpc>
            </a:pPr>
            <a:r>
              <a:rPr lang="en-US" dirty="0"/>
              <a:t>Driving force of weather events</a:t>
            </a:r>
          </a:p>
          <a:p>
            <a:pPr>
              <a:lnSpc>
                <a:spcPct val="120000"/>
              </a:lnSpc>
            </a:pPr>
            <a:r>
              <a:rPr lang="en-US" dirty="0"/>
              <a:t>Energy source for the Earth: solar radiation</a:t>
            </a:r>
            <a:endParaRPr lang="de-AT" dirty="0"/>
          </a:p>
        </p:txBody>
      </p:sp>
      <p:pic>
        <p:nvPicPr>
          <p:cNvPr id="11" name="Bildplatzhalter 10" descr="Ein Bild, das Text, Diagramm, Karte, Darstellung enthält.&#10;&#10;KI-generierte Inhalte können fehlerhaft sein.">
            <a:extLst>
              <a:ext uri="{FF2B5EF4-FFF2-40B4-BE49-F238E27FC236}">
                <a16:creationId xmlns:a16="http://schemas.microsoft.com/office/drawing/2014/main" id="{61359820-F36B-B162-8A7F-16AA931B84AB}"/>
              </a:ext>
            </a:extLst>
          </p:cNvPr>
          <p:cNvPicPr>
            <a:picLocks noGrp="1" noChangeAspect="1"/>
          </p:cNvPicPr>
          <p:nvPr>
            <p:ph type="pic" sz="quarter" idx="14"/>
          </p:nvPr>
        </p:nvPicPr>
        <p:blipFill>
          <a:blip r:embed="rId3"/>
          <a:srcRect l="1430" r="1430"/>
          <a:stretch>
            <a:fillRect/>
          </a:stretch>
        </p:blipFill>
        <p:spPr/>
      </p:pic>
    </p:spTree>
    <p:extLst>
      <p:ext uri="{BB962C8B-B14F-4D97-AF65-F5344CB8AC3E}">
        <p14:creationId xmlns:p14="http://schemas.microsoft.com/office/powerpoint/2010/main" val="156136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7</a:t>
            </a:fld>
            <a:endParaRPr lang="de-DE" dirty="0"/>
          </a:p>
        </p:txBody>
      </p:sp>
      <p:sp>
        <p:nvSpPr>
          <p:cNvPr id="4" name="Titel 3"/>
          <p:cNvSpPr>
            <a:spLocks noGrp="1"/>
          </p:cNvSpPr>
          <p:nvPr>
            <p:ph type="title"/>
          </p:nvPr>
        </p:nvSpPr>
        <p:spPr/>
        <p:txBody>
          <a:bodyPr/>
          <a:lstStyle/>
          <a:p>
            <a:r>
              <a:rPr lang="de-DE" dirty="0"/>
              <a:t>Radiation</a:t>
            </a:r>
            <a:endParaRPr lang="de-AT" dirty="0"/>
          </a:p>
        </p:txBody>
      </p:sp>
      <p:sp>
        <p:nvSpPr>
          <p:cNvPr id="5" name="Fußzeilenplatzhalter 4"/>
          <p:cNvSpPr>
            <a:spLocks noGrp="1"/>
          </p:cNvSpPr>
          <p:nvPr>
            <p:ph type="ftr" sz="quarter" idx="3"/>
          </p:nvPr>
        </p:nvSpPr>
        <p:spPr/>
        <p:txBody>
          <a:bodyPr/>
          <a:lstStyle/>
          <a:p>
            <a:r>
              <a:rPr lang="de-DE" dirty="0"/>
              <a:t>Mountain </a:t>
            </a:r>
            <a:r>
              <a:rPr lang="de-DE" dirty="0" err="1"/>
              <a:t>weather</a:t>
            </a:r>
            <a:endParaRPr lang="de-DE" dirty="0"/>
          </a:p>
        </p:txBody>
      </p:sp>
      <p:sp>
        <p:nvSpPr>
          <p:cNvPr id="6" name="Textplatzhalter 5"/>
          <p:cNvSpPr>
            <a:spLocks noGrp="1"/>
          </p:cNvSpPr>
          <p:nvPr>
            <p:ph type="body" sz="quarter" idx="19"/>
          </p:nvPr>
        </p:nvSpPr>
        <p:spPr/>
        <p:txBody>
          <a:bodyPr/>
          <a:lstStyle/>
          <a:p>
            <a:r>
              <a:rPr lang="de-DE" dirty="0"/>
              <a:t>© </a:t>
            </a:r>
            <a:r>
              <a:rPr lang="de-DE" dirty="0" err="1"/>
              <a:t>snow</a:t>
            </a:r>
            <a:r>
              <a:rPr lang="de-DE" dirty="0"/>
              <a:t> </a:t>
            </a:r>
            <a:r>
              <a:rPr lang="de-DE" dirty="0" err="1"/>
              <a:t>institute</a:t>
            </a:r>
            <a:endParaRPr lang="de-AT" dirty="0"/>
          </a:p>
        </p:txBody>
      </p:sp>
      <p:sp>
        <p:nvSpPr>
          <p:cNvPr id="7" name="Textplatzhalter 6"/>
          <p:cNvSpPr>
            <a:spLocks noGrp="1"/>
          </p:cNvSpPr>
          <p:nvPr>
            <p:ph type="body" sz="quarter" idx="20"/>
          </p:nvPr>
        </p:nvSpPr>
        <p:spPr/>
        <p:txBody>
          <a:bodyPr/>
          <a:lstStyle/>
          <a:p>
            <a:pPr marL="0" indent="0">
              <a:lnSpc>
                <a:spcPct val="120000"/>
              </a:lnSpc>
              <a:buNone/>
            </a:pPr>
            <a:r>
              <a:rPr lang="de-DE" b="1" dirty="0"/>
              <a:t>3 </a:t>
            </a:r>
            <a:r>
              <a:rPr lang="de-DE" b="1" dirty="0" err="1"/>
              <a:t>key</a:t>
            </a:r>
            <a:r>
              <a:rPr lang="de-DE" b="1" dirty="0"/>
              <a:t> </a:t>
            </a:r>
            <a:r>
              <a:rPr lang="de-DE" b="1" dirty="0" err="1"/>
              <a:t>processes</a:t>
            </a:r>
            <a:endParaRPr lang="de-DE" b="1" dirty="0"/>
          </a:p>
          <a:p>
            <a:pPr>
              <a:lnSpc>
                <a:spcPct val="120000"/>
              </a:lnSpc>
            </a:pPr>
            <a:r>
              <a:rPr lang="de-DE" dirty="0" err="1"/>
              <a:t>Reflection</a:t>
            </a:r>
            <a:endParaRPr lang="de-DE" dirty="0"/>
          </a:p>
          <a:p>
            <a:pPr>
              <a:lnSpc>
                <a:spcPct val="120000"/>
              </a:lnSpc>
            </a:pPr>
            <a:r>
              <a:rPr lang="de-DE" dirty="0"/>
              <a:t>Dispersion</a:t>
            </a:r>
          </a:p>
          <a:p>
            <a:pPr>
              <a:lnSpc>
                <a:spcPct val="120000"/>
              </a:lnSpc>
            </a:pPr>
            <a:r>
              <a:rPr lang="de-DE" dirty="0"/>
              <a:t>Absorption</a:t>
            </a:r>
            <a:endParaRPr lang="de-AT" dirty="0"/>
          </a:p>
        </p:txBody>
      </p:sp>
      <p:pic>
        <p:nvPicPr>
          <p:cNvPr id="11" name="Bildplatzhalter 10" descr="Ein Bild, das Text, Diagramm, Karte, Darstellung enthält.&#10;&#10;KI-generierte Inhalte können fehlerhaft sein.">
            <a:extLst>
              <a:ext uri="{FF2B5EF4-FFF2-40B4-BE49-F238E27FC236}">
                <a16:creationId xmlns:a16="http://schemas.microsoft.com/office/drawing/2014/main" id="{FE2D4EE9-23FA-0A14-11BC-1FAE1B69F53A}"/>
              </a:ext>
            </a:extLst>
          </p:cNvPr>
          <p:cNvPicPr>
            <a:picLocks noGrp="1" noChangeAspect="1"/>
          </p:cNvPicPr>
          <p:nvPr>
            <p:ph type="pic" sz="quarter" idx="14"/>
          </p:nvPr>
        </p:nvPicPr>
        <p:blipFill>
          <a:blip r:embed="rId3"/>
          <a:srcRect l="1430" r="1430"/>
          <a:stretch>
            <a:fillRect/>
          </a:stretch>
        </p:blipFill>
        <p:spPr/>
      </p:pic>
    </p:spTree>
    <p:extLst>
      <p:ext uri="{BB962C8B-B14F-4D97-AF65-F5344CB8AC3E}">
        <p14:creationId xmlns:p14="http://schemas.microsoft.com/office/powerpoint/2010/main" val="4133072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8</a:t>
            </a:fld>
            <a:endParaRPr lang="de-DE" dirty="0"/>
          </a:p>
        </p:txBody>
      </p:sp>
      <p:sp>
        <p:nvSpPr>
          <p:cNvPr id="4" name="Titel 3"/>
          <p:cNvSpPr>
            <a:spLocks noGrp="1"/>
          </p:cNvSpPr>
          <p:nvPr>
            <p:ph type="title"/>
          </p:nvPr>
        </p:nvSpPr>
        <p:spPr/>
        <p:txBody>
          <a:bodyPr/>
          <a:lstStyle/>
          <a:p>
            <a:r>
              <a:rPr lang="de-DE" dirty="0"/>
              <a:t>Radiation</a:t>
            </a:r>
            <a:endParaRPr lang="de-AT" dirty="0"/>
          </a:p>
        </p:txBody>
      </p:sp>
      <p:sp>
        <p:nvSpPr>
          <p:cNvPr id="5" name="Fußzeilenplatzhalter 4"/>
          <p:cNvSpPr>
            <a:spLocks noGrp="1"/>
          </p:cNvSpPr>
          <p:nvPr>
            <p:ph type="ftr" sz="quarter" idx="3"/>
          </p:nvPr>
        </p:nvSpPr>
        <p:spPr/>
        <p:txBody>
          <a:bodyPr/>
          <a:lstStyle/>
          <a:p>
            <a:r>
              <a:rPr lang="de-DE" dirty="0"/>
              <a:t>Mountain </a:t>
            </a:r>
            <a:r>
              <a:rPr lang="de-DE" dirty="0" err="1"/>
              <a:t>weather</a:t>
            </a:r>
            <a:endParaRPr lang="de-DE" dirty="0"/>
          </a:p>
        </p:txBody>
      </p:sp>
      <p:sp>
        <p:nvSpPr>
          <p:cNvPr id="6" name="Textplatzhalter 5"/>
          <p:cNvSpPr>
            <a:spLocks noGrp="1"/>
          </p:cNvSpPr>
          <p:nvPr>
            <p:ph type="body" sz="quarter" idx="19"/>
          </p:nvPr>
        </p:nvSpPr>
        <p:spPr/>
        <p:txBody>
          <a:bodyPr/>
          <a:lstStyle/>
          <a:p>
            <a:r>
              <a:rPr lang="de-DE" dirty="0"/>
              <a:t>© </a:t>
            </a:r>
            <a:r>
              <a:rPr lang="de-DE" dirty="0" err="1"/>
              <a:t>snow</a:t>
            </a:r>
            <a:r>
              <a:rPr lang="de-DE" dirty="0"/>
              <a:t> </a:t>
            </a:r>
            <a:r>
              <a:rPr lang="de-DE" dirty="0" err="1"/>
              <a:t>institute</a:t>
            </a:r>
            <a:endParaRPr lang="de-AT" dirty="0"/>
          </a:p>
        </p:txBody>
      </p:sp>
      <p:sp>
        <p:nvSpPr>
          <p:cNvPr id="7" name="Textplatzhalter 6"/>
          <p:cNvSpPr>
            <a:spLocks noGrp="1"/>
          </p:cNvSpPr>
          <p:nvPr>
            <p:ph type="body" sz="quarter" idx="20"/>
          </p:nvPr>
        </p:nvSpPr>
        <p:spPr/>
        <p:txBody>
          <a:bodyPr/>
          <a:lstStyle/>
          <a:p>
            <a:pPr marL="0" indent="0">
              <a:lnSpc>
                <a:spcPct val="120000"/>
              </a:lnSpc>
              <a:buNone/>
            </a:pPr>
            <a:r>
              <a:rPr lang="de-DE" b="1" dirty="0"/>
              <a:t>Radiation angle</a:t>
            </a:r>
          </a:p>
          <a:p>
            <a:pPr>
              <a:lnSpc>
                <a:spcPct val="110000"/>
              </a:lnSpc>
            </a:pPr>
            <a:r>
              <a:rPr lang="en-US" sz="2400" dirty="0"/>
              <a:t>Position of the surface relative to the sun</a:t>
            </a:r>
          </a:p>
          <a:p>
            <a:pPr>
              <a:lnSpc>
                <a:spcPct val="110000"/>
              </a:lnSpc>
            </a:pPr>
            <a:r>
              <a:rPr lang="de-DE" sz="2400" dirty="0" err="1"/>
              <a:t>Causes</a:t>
            </a:r>
            <a:r>
              <a:rPr lang="de-DE" sz="2400" dirty="0"/>
              <a:t> large </a:t>
            </a:r>
            <a:r>
              <a:rPr lang="de-DE" sz="2400" dirty="0" err="1"/>
              <a:t>temperature</a:t>
            </a:r>
            <a:r>
              <a:rPr lang="de-DE" sz="2400" dirty="0"/>
              <a:t> </a:t>
            </a:r>
            <a:r>
              <a:rPr lang="de-DE" sz="2400" dirty="0" err="1"/>
              <a:t>differences</a:t>
            </a:r>
            <a:endParaRPr lang="de-DE" dirty="0"/>
          </a:p>
        </p:txBody>
      </p:sp>
      <p:pic>
        <p:nvPicPr>
          <p:cNvPr id="11" name="Bildplatzhalter 10" descr="Ein Bild, das Text, Diagramm, Reihe, Screenshot enthält.&#10;&#10;KI-generierte Inhalte können fehlerhaft sein.">
            <a:extLst>
              <a:ext uri="{FF2B5EF4-FFF2-40B4-BE49-F238E27FC236}">
                <a16:creationId xmlns:a16="http://schemas.microsoft.com/office/drawing/2014/main" id="{8AD9B493-367D-C321-3AB8-5AA3C4693F12}"/>
              </a:ext>
            </a:extLst>
          </p:cNvPr>
          <p:cNvPicPr>
            <a:picLocks noGrp="1" noChangeAspect="1"/>
          </p:cNvPicPr>
          <p:nvPr>
            <p:ph type="pic" sz="quarter" idx="14"/>
          </p:nvPr>
        </p:nvPicPr>
        <p:blipFill>
          <a:blip r:embed="rId3"/>
          <a:srcRect l="1430" r="1430"/>
          <a:stretch>
            <a:fillRect/>
          </a:stretch>
        </p:blipFill>
        <p:spPr/>
      </p:pic>
    </p:spTree>
    <p:extLst>
      <p:ext uri="{BB962C8B-B14F-4D97-AF65-F5344CB8AC3E}">
        <p14:creationId xmlns:p14="http://schemas.microsoft.com/office/powerpoint/2010/main" val="2488693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9</a:t>
            </a:fld>
            <a:endParaRPr lang="de-DE" dirty="0"/>
          </a:p>
        </p:txBody>
      </p:sp>
      <p:sp>
        <p:nvSpPr>
          <p:cNvPr id="4" name="Titel 3"/>
          <p:cNvSpPr>
            <a:spLocks noGrp="1"/>
          </p:cNvSpPr>
          <p:nvPr>
            <p:ph type="title"/>
          </p:nvPr>
        </p:nvSpPr>
        <p:spPr/>
        <p:txBody>
          <a:bodyPr/>
          <a:lstStyle/>
          <a:p>
            <a:r>
              <a:rPr lang="de-DE" dirty="0"/>
              <a:t>Radiation</a:t>
            </a:r>
            <a:endParaRPr lang="de-AT" dirty="0"/>
          </a:p>
        </p:txBody>
      </p:sp>
      <p:sp>
        <p:nvSpPr>
          <p:cNvPr id="5" name="Fußzeilenplatzhalter 4"/>
          <p:cNvSpPr>
            <a:spLocks noGrp="1"/>
          </p:cNvSpPr>
          <p:nvPr>
            <p:ph type="ftr" sz="quarter" idx="3"/>
          </p:nvPr>
        </p:nvSpPr>
        <p:spPr/>
        <p:txBody>
          <a:bodyPr/>
          <a:lstStyle/>
          <a:p>
            <a:r>
              <a:rPr lang="de-DE" dirty="0"/>
              <a:t>Mountain </a:t>
            </a:r>
            <a:r>
              <a:rPr lang="de-DE" dirty="0" err="1"/>
              <a:t>weather</a:t>
            </a:r>
            <a:endParaRPr lang="de-DE" dirty="0"/>
          </a:p>
        </p:txBody>
      </p:sp>
      <p:sp>
        <p:nvSpPr>
          <p:cNvPr id="6" name="Textplatzhalter 5"/>
          <p:cNvSpPr>
            <a:spLocks noGrp="1"/>
          </p:cNvSpPr>
          <p:nvPr>
            <p:ph type="body" sz="quarter" idx="19"/>
          </p:nvPr>
        </p:nvSpPr>
        <p:spPr/>
        <p:txBody>
          <a:bodyPr/>
          <a:lstStyle/>
          <a:p>
            <a:endParaRPr lang="de-AT"/>
          </a:p>
        </p:txBody>
      </p:sp>
      <p:sp>
        <p:nvSpPr>
          <p:cNvPr id="7" name="Textplatzhalter 6"/>
          <p:cNvSpPr>
            <a:spLocks noGrp="1"/>
          </p:cNvSpPr>
          <p:nvPr>
            <p:ph type="body" sz="quarter" idx="20"/>
          </p:nvPr>
        </p:nvSpPr>
        <p:spPr/>
        <p:txBody>
          <a:bodyPr/>
          <a:lstStyle/>
          <a:p>
            <a:pPr marL="0" indent="0">
              <a:lnSpc>
                <a:spcPct val="120000"/>
              </a:lnSpc>
              <a:buNone/>
            </a:pPr>
            <a:r>
              <a:rPr lang="de-DE" b="1" dirty="0"/>
              <a:t>Radiation angle</a:t>
            </a:r>
          </a:p>
          <a:p>
            <a:pPr>
              <a:lnSpc>
                <a:spcPct val="110000"/>
              </a:lnSpc>
            </a:pPr>
            <a:r>
              <a:rPr lang="en-US" sz="2400" dirty="0"/>
              <a:t>Equator: Sun hits the Earth's surface vertically</a:t>
            </a:r>
          </a:p>
          <a:p>
            <a:pPr>
              <a:lnSpc>
                <a:spcPct val="110000"/>
              </a:lnSpc>
            </a:pPr>
            <a:r>
              <a:rPr lang="en-US" sz="2400" dirty="0"/>
              <a:t>Pole: very flat angle of incidence</a:t>
            </a:r>
            <a:endParaRPr lang="de-DE" dirty="0"/>
          </a:p>
        </p:txBody>
      </p:sp>
      <p:pic>
        <p:nvPicPr>
          <p:cNvPr id="11" name="Bildplatzhalter 10"/>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07" r="1407"/>
          <a:stretch>
            <a:fillRect/>
          </a:stretch>
        </p:blipFill>
        <p:spPr/>
      </p:pic>
    </p:spTree>
    <p:extLst>
      <p:ext uri="{BB962C8B-B14F-4D97-AF65-F5344CB8AC3E}">
        <p14:creationId xmlns:p14="http://schemas.microsoft.com/office/powerpoint/2010/main" val="1041549876"/>
      </p:ext>
    </p:extLst>
  </p:cSld>
  <p:clrMapOvr>
    <a:masterClrMapping/>
  </p:clrMapOvr>
</p:sld>
</file>

<file path=ppt/theme/theme1.xml><?xml version="1.0" encoding="utf-8"?>
<a:theme xmlns:a="http://schemas.openxmlformats.org/drawingml/2006/main" name="Level 2 – Pis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0"/>
          </a:schemeClr>
        </a:solidFill>
        <a:ln w="19050">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a:spPr>
      <a:bodyPr lIns="180000" rIns="90000" rtlCol="0" anchor="ctr"/>
      <a:lstStyle>
        <a:defPPr algn="l">
          <a:defRPr sz="4000" dirty="0"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wd_snowinstitute_download-vorlage_V1" id="{9DDC5136-AC93-9543-96D0-F82B91AB92B9}" vid="{05D783EB-3F07-094D-A2B1-18614819E021}"/>
    </a:ext>
  </a:extLst>
</a:theme>
</file>

<file path=ppt/theme/theme2.xml><?xml version="1.0" encoding="utf-8"?>
<a:theme xmlns:a="http://schemas.openxmlformats.org/drawingml/2006/main" name="Level 1 – Schu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0"/>
          </a:schemeClr>
        </a:solidFill>
        <a:ln w="19050">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a:spPr>
      <a:bodyPr lIns="180000" rIns="90000" rtlCol="0" anchor="ctr"/>
      <a:lstStyle>
        <a:defPPr algn="l">
          <a:defRPr sz="4000" dirty="0"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wd_snowinstitute_download-vorlage_V1" id="{9DDC5136-AC93-9543-96D0-F82B91AB92B9}" vid="{C9DE7FD1-5A23-4040-BC14-794FFF3DEA53}"/>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lwd_snowinstitute_download-vorlage_V1</Template>
  <TotalTime>0</TotalTime>
  <Words>3648</Words>
  <Application>Microsoft Office PowerPoint</Application>
  <PresentationFormat>Breitbild</PresentationFormat>
  <Paragraphs>348</Paragraphs>
  <Slides>35</Slides>
  <Notes>26</Notes>
  <HiddenSlides>0</HiddenSlides>
  <MMClips>0</MMClips>
  <ScaleCrop>false</ScaleCrop>
  <HeadingPairs>
    <vt:vector size="6" baseType="variant">
      <vt:variant>
        <vt:lpstr>Verwendete Schriftarten</vt:lpstr>
      </vt:variant>
      <vt:variant>
        <vt:i4>4</vt:i4>
      </vt:variant>
      <vt:variant>
        <vt:lpstr>Design</vt:lpstr>
      </vt:variant>
      <vt:variant>
        <vt:i4>2</vt:i4>
      </vt:variant>
      <vt:variant>
        <vt:lpstr>Folientitel</vt:lpstr>
      </vt:variant>
      <vt:variant>
        <vt:i4>35</vt:i4>
      </vt:variant>
    </vt:vector>
  </HeadingPairs>
  <TitlesOfParts>
    <vt:vector size="41" baseType="lpstr">
      <vt:lpstr>Arial</vt:lpstr>
      <vt:lpstr>Calibri</vt:lpstr>
      <vt:lpstr>Symbol</vt:lpstr>
      <vt:lpstr>Wingdings</vt:lpstr>
      <vt:lpstr>Level 2 – Piste</vt:lpstr>
      <vt:lpstr>Level 1 – Schule</vt:lpstr>
      <vt:lpstr>Mountain  Weather</vt:lpstr>
      <vt:lpstr>PowerPoint-Präsentation</vt:lpstr>
      <vt:lpstr>PowerPoint-Präsentation</vt:lpstr>
      <vt:lpstr>Weather</vt:lpstr>
      <vt:lpstr>PowerPoint-Präsentation</vt:lpstr>
      <vt:lpstr>Radiation</vt:lpstr>
      <vt:lpstr>Radiation</vt:lpstr>
      <vt:lpstr>Radiation</vt:lpstr>
      <vt:lpstr>Radiation</vt:lpstr>
      <vt:lpstr>Radiation</vt:lpstr>
      <vt:lpstr>Radiation</vt:lpstr>
      <vt:lpstr>PowerPoint-Präsentation</vt:lpstr>
      <vt:lpstr>Temperature</vt:lpstr>
      <vt:lpstr>Temperature</vt:lpstr>
      <vt:lpstr>Temperature</vt:lpstr>
      <vt:lpstr>PowerPoint-Präsentation</vt:lpstr>
      <vt:lpstr>Air pressure</vt:lpstr>
      <vt:lpstr>Air pressure</vt:lpstr>
      <vt:lpstr>Air pressure : High and low pressure areas</vt:lpstr>
      <vt:lpstr>PowerPoint-Präsentation</vt:lpstr>
      <vt:lpstr>Wind</vt:lpstr>
      <vt:lpstr>Wind</vt:lpstr>
      <vt:lpstr>Wind</vt:lpstr>
      <vt:lpstr>Wind</vt:lpstr>
      <vt:lpstr>Wind</vt:lpstr>
      <vt:lpstr>PowerPoint-Präsentation</vt:lpstr>
      <vt:lpstr>Air humidity</vt:lpstr>
      <vt:lpstr>Air humidity</vt:lpstr>
      <vt:lpstr>Air humidity</vt:lpstr>
      <vt:lpstr>PowerPoint-Präsentation</vt:lpstr>
      <vt:lpstr>Precipitation</vt:lpstr>
      <vt:lpstr>Precipitation</vt:lpstr>
      <vt:lpstr>Precipitation</vt:lpstr>
      <vt:lpstr>Precipitation</vt:lpstr>
      <vt:lpstr>Winter is coming!</vt:lpstr>
    </vt:vector>
  </TitlesOfParts>
  <Company>Land Tirol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Risikobewusstes  Freeriden</dc:title>
  <dc:creator>TSCHANHENZ Tamara</dc:creator>
  <cp:lastModifiedBy>Tamara Tschanhenz</cp:lastModifiedBy>
  <cp:revision>152</cp:revision>
  <dcterms:created xsi:type="dcterms:W3CDTF">2023-08-17T09:47:44Z</dcterms:created>
  <dcterms:modified xsi:type="dcterms:W3CDTF">2025-09-16T13:17:43Z</dcterms:modified>
</cp:coreProperties>
</file>