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64" r:id="rId2"/>
  </p:sldMasterIdLst>
  <p:notesMasterIdLst>
    <p:notesMasterId r:id="rId25"/>
  </p:notesMasterIdLst>
  <p:sldIdLst>
    <p:sldId id="256" r:id="rId3"/>
    <p:sldId id="257" r:id="rId4"/>
    <p:sldId id="287" r:id="rId5"/>
    <p:sldId id="285" r:id="rId6"/>
    <p:sldId id="293" r:id="rId7"/>
    <p:sldId id="286" r:id="rId8"/>
    <p:sldId id="294" r:id="rId9"/>
    <p:sldId id="288" r:id="rId10"/>
    <p:sldId id="298" r:id="rId11"/>
    <p:sldId id="299" r:id="rId12"/>
    <p:sldId id="300" r:id="rId13"/>
    <p:sldId id="301" r:id="rId14"/>
    <p:sldId id="302" r:id="rId15"/>
    <p:sldId id="303" r:id="rId16"/>
    <p:sldId id="291" r:id="rId17"/>
    <p:sldId id="304" r:id="rId18"/>
    <p:sldId id="292" r:id="rId19"/>
    <p:sldId id="290" r:id="rId20"/>
    <p:sldId id="295" r:id="rId21"/>
    <p:sldId id="296" r:id="rId22"/>
    <p:sldId id="297" r:id="rId23"/>
    <p:sldId id="305"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CHANHENZ Tamara" initials="TT" lastIdx="4" clrIdx="0">
    <p:extLst>
      <p:ext uri="{19B8F6BF-5375-455C-9EA6-DF929625EA0E}">
        <p15:presenceInfo xmlns:p15="http://schemas.microsoft.com/office/powerpoint/2012/main" userId="TSCHANHENZ Tam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01"/>
    <a:srgbClr val="8FF5DF"/>
    <a:srgbClr val="7834FF"/>
    <a:srgbClr val="173252"/>
    <a:srgbClr val="E0DBC7"/>
    <a:srgbClr val="EFEC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autoAdjust="0"/>
    <p:restoredTop sz="83401" autoAdjust="0"/>
  </p:normalViewPr>
  <p:slideViewPr>
    <p:cSldViewPr snapToGrid="0">
      <p:cViewPr varScale="1">
        <p:scale>
          <a:sx n="88" d="100"/>
          <a:sy n="88" d="100"/>
        </p:scale>
        <p:origin x="162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3D862-AA5F-9B40-9BF8-C708ECC764C1}" type="datetimeFigureOut">
              <a:rPr lang="de-DE" smtClean="0"/>
              <a:t>04.07.2025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09B27-CE18-F644-A923-B9DC80339850}" type="slidenum">
              <a:rPr lang="de-DE" smtClean="0"/>
              <a:t>‹Nr.›</a:t>
            </a:fld>
            <a:endParaRPr lang="de-DE"/>
          </a:p>
        </p:txBody>
      </p:sp>
    </p:spTree>
    <p:extLst>
      <p:ext uri="{BB962C8B-B14F-4D97-AF65-F5344CB8AC3E}">
        <p14:creationId xmlns:p14="http://schemas.microsoft.com/office/powerpoint/2010/main" val="196748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Schnee ist ein wichtiger Bestandteil des Wasserkreislaufs und hat viele Auswirkungen auf die Umwelt. Er bedeckt den Boden und beeinflusst das regionale Klima. Schnee hat auch einen großen Einfluss auf den Lebensraum von Tieren und Pflanzen, da er eine isolierende Schicht bietet und Wasser speichern kann. Wenn er im Frühjahr schmilzt, wird daraus eine Wasserquelle.</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Schnee ist auch für den Menschen von Bedeutung, sowohl als Möglichkeit zur Freizeitgestaltung (Skifahren, Snowboarden und Schlittenfahren) als auch für den Transport (z. B. Skilifte, Ski-</a:t>
            </a:r>
            <a:r>
              <a:rPr lang="de-DE" sz="1200" kern="1200" dirty="0" err="1">
                <a:solidFill>
                  <a:schemeClr val="tx1"/>
                </a:solidFill>
                <a:effectLst/>
                <a:latin typeface="+mn-lt"/>
                <a:ea typeface="+mn-ea"/>
                <a:cs typeface="+mn-cs"/>
              </a:rPr>
              <a:t>Doo</a:t>
            </a:r>
            <a:r>
              <a:rPr lang="de-DE" sz="1200" kern="1200" dirty="0">
                <a:solidFill>
                  <a:schemeClr val="tx1"/>
                </a:solidFill>
                <a:effectLst/>
                <a:latin typeface="+mn-lt"/>
                <a:ea typeface="+mn-ea"/>
                <a:cs typeface="+mn-cs"/>
              </a:rPr>
              <a:t>). Allerdings können durch Schnee Gefahren wie Lawinen entstehen bzw. kann er Verkehrsprobleme verursachen und die Infrastruktur beeinträchtigen, insbesondere wenn große Mengen davon fallen.</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Insgesamt ist Schnee ein faszinierendes meteorologisches Phänomen, das eine wichtige Rolle in der Natur und im Alltag spielt.</a:t>
            </a: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4</a:t>
            </a:fld>
            <a:endParaRPr lang="de-DE"/>
          </a:p>
        </p:txBody>
      </p:sp>
    </p:spTree>
    <p:extLst>
      <p:ext uri="{BB962C8B-B14F-4D97-AF65-F5344CB8AC3E}">
        <p14:creationId xmlns:p14="http://schemas.microsoft.com/office/powerpoint/2010/main" val="312864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Zustandsänderung von Wasser: (Relevant für die folgende Beschreibung der Entstehung von Schnee)</a:t>
            </a:r>
          </a:p>
          <a:p>
            <a:r>
              <a:rPr lang="de-DE" dirty="0"/>
              <a:t>Wasserdampf -&gt; Wasser = </a:t>
            </a:r>
            <a:r>
              <a:rPr lang="de-DE" b="1" dirty="0"/>
              <a:t>kondensieren</a:t>
            </a:r>
            <a:r>
              <a:rPr lang="de-DE" dirty="0"/>
              <a:t> (Beispiel: kennt</a:t>
            </a:r>
            <a:r>
              <a:rPr lang="de-DE" baseline="0" dirty="0"/>
              <a:t> jeder vom Duschen/Baden)</a:t>
            </a:r>
          </a:p>
          <a:p>
            <a:r>
              <a:rPr lang="de-DE" baseline="0" dirty="0"/>
              <a:t>Wasser -&gt; Eis = </a:t>
            </a:r>
            <a:r>
              <a:rPr lang="de-DE" b="1" baseline="0" dirty="0"/>
              <a:t>gefrieren</a:t>
            </a:r>
            <a:r>
              <a:rPr lang="de-DE" baseline="0" dirty="0"/>
              <a:t> (Beispiel: jeder hat schon einmal beobachtet, dass wenn die Temperaturen mit Winteranfang sinken, die Wasserpfützen anfangen zu gefrieren)</a:t>
            </a:r>
          </a:p>
          <a:p>
            <a:r>
              <a:rPr lang="de-DE" baseline="0" dirty="0"/>
              <a:t>Eis -&gt; Wasser = </a:t>
            </a:r>
            <a:r>
              <a:rPr lang="de-DE" b="1" baseline="0" dirty="0"/>
              <a:t>schmelzen</a:t>
            </a:r>
            <a:r>
              <a:rPr lang="de-DE" baseline="0" dirty="0"/>
              <a:t> (Beispiel: auch diesen Prozess erleben wir immer wieder, wenn uns das </a:t>
            </a:r>
            <a:r>
              <a:rPr lang="de-DE" baseline="0" dirty="0" err="1"/>
              <a:t>Steckerl</a:t>
            </a:r>
            <a:r>
              <a:rPr lang="de-DE" baseline="0" dirty="0"/>
              <a:t>-Eis oder auch der Eis-Zapfen in der Hand davon rinnt)</a:t>
            </a:r>
          </a:p>
          <a:p>
            <a:r>
              <a:rPr lang="de-DE" baseline="0" dirty="0"/>
              <a:t>Wasser -&gt; Wasserdampf = </a:t>
            </a:r>
            <a:r>
              <a:rPr lang="de-DE" b="1" baseline="0" dirty="0"/>
              <a:t>verdunsten</a:t>
            </a:r>
            <a:r>
              <a:rPr lang="de-DE" baseline="0" dirty="0"/>
              <a:t> (Beispiel: kochen)</a:t>
            </a:r>
          </a:p>
          <a:p>
            <a:endParaRPr lang="de-DE" baseline="0" dirty="0"/>
          </a:p>
          <a:p>
            <a:r>
              <a:rPr lang="de-DE" dirty="0"/>
              <a:t>Aber es kann auch sein,</a:t>
            </a:r>
            <a:r>
              <a:rPr lang="de-DE" baseline="0" dirty="0"/>
              <a:t> dass Eis direkt zu Wasserdampf wird – das beobachten wir eher selten oder unbewusst. Diesen Prozess nennt man </a:t>
            </a:r>
            <a:r>
              <a:rPr lang="de-DE" b="1" baseline="0" dirty="0"/>
              <a:t>sublimieren</a:t>
            </a:r>
            <a:r>
              <a:rPr lang="de-DE" baseline="0" dirty="0"/>
              <a:t>. Beispiel: Wäsche im Winter (bei Minus Graden) draußen trocknen – das Wasser in der Kleidung gefriert und sublimiert dann zu Wasserdampf.</a:t>
            </a:r>
          </a:p>
          <a:p>
            <a:r>
              <a:rPr lang="de-DE" baseline="0" dirty="0"/>
              <a:t>Umgekehrt kann auch Wasserdampf direkt gefrieren ohne erst zu flüssigem Wasser zu werden. Dieser Prozess nennt man </a:t>
            </a:r>
            <a:r>
              <a:rPr lang="de-DE" b="1" baseline="0" dirty="0" err="1"/>
              <a:t>resublimieren</a:t>
            </a:r>
            <a:r>
              <a:rPr lang="de-DE" baseline="0" dirty="0"/>
              <a:t>. Beispiel: Reif sehen wir oft in der Früh draußen im Garten und ist nichts anderes als Wasserdampf der durch kalte Temperaturen häufig in der Nacht, gefroren ist.</a:t>
            </a:r>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6</a:t>
            </a:fld>
            <a:endParaRPr lang="de-DE"/>
          </a:p>
        </p:txBody>
      </p:sp>
    </p:spTree>
    <p:extLst>
      <p:ext uri="{BB962C8B-B14F-4D97-AF65-F5344CB8AC3E}">
        <p14:creationId xmlns:p14="http://schemas.microsoft.com/office/powerpoint/2010/main" val="308445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8</a:t>
            </a:fld>
            <a:endParaRPr lang="de-DE"/>
          </a:p>
        </p:txBody>
      </p:sp>
    </p:spTree>
    <p:extLst>
      <p:ext uri="{BB962C8B-B14F-4D97-AF65-F5344CB8AC3E}">
        <p14:creationId xmlns:p14="http://schemas.microsoft.com/office/powerpoint/2010/main" val="337665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9</a:t>
            </a:fld>
            <a:endParaRPr lang="de-DE"/>
          </a:p>
        </p:txBody>
      </p:sp>
    </p:spTree>
    <p:extLst>
      <p:ext uri="{BB962C8B-B14F-4D97-AF65-F5344CB8AC3E}">
        <p14:creationId xmlns:p14="http://schemas.microsoft.com/office/powerpoint/2010/main" val="68208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Diese Schneekristalle wachsen in der Wolke kontinuierlich an. Werden sie zu schwer, fallen sie dann der Schwerkraft folgend nach unten. Dabei werden sie oft von Winden aufgewirbelt. Dadurch verhaken sie sich, bleiben hängen und bilden somit die Schneeflocke. Da diese noch schwerer ist, fällt diese dann zu Boden.</a:t>
            </a: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15</a:t>
            </a:fld>
            <a:endParaRPr lang="de-DE"/>
          </a:p>
        </p:txBody>
      </p:sp>
    </p:spTree>
    <p:extLst>
      <p:ext uri="{BB962C8B-B14F-4D97-AF65-F5344CB8AC3E}">
        <p14:creationId xmlns:p14="http://schemas.microsoft.com/office/powerpoint/2010/main" val="264802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müssen</a:t>
            </a:r>
            <a:r>
              <a:rPr lang="de-DE" baseline="0" dirty="0"/>
              <a:t> sich nicht immer Schneeflocken bilden – der Schneekristall kann es auch in seiner „Ursprungsform“ bis zum Boden schaffen. </a:t>
            </a:r>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16</a:t>
            </a:fld>
            <a:endParaRPr lang="de-DE"/>
          </a:p>
        </p:txBody>
      </p:sp>
    </p:spTree>
    <p:extLst>
      <p:ext uri="{BB962C8B-B14F-4D97-AF65-F5344CB8AC3E}">
        <p14:creationId xmlns:p14="http://schemas.microsoft.com/office/powerpoint/2010/main" val="115119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Abhängig von Luftfeuchtigkeit und Temperatur können Schneekristalle zwar unterschiedliche</a:t>
            </a:r>
            <a:r>
              <a:rPr lang="de-DE" baseline="0" dirty="0"/>
              <a:t> Formen und Strukturen haben (siehe Grafik) – sie haben aber immer gleiche viele (sechs) Ecken. </a:t>
            </a:r>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18</a:t>
            </a:fld>
            <a:endParaRPr lang="de-DE"/>
          </a:p>
        </p:txBody>
      </p:sp>
    </p:spTree>
    <p:extLst>
      <p:ext uri="{BB962C8B-B14F-4D97-AF65-F5344CB8AC3E}">
        <p14:creationId xmlns:p14="http://schemas.microsoft.com/office/powerpoint/2010/main" val="2451044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Warum</a:t>
            </a:r>
            <a:r>
              <a:rPr lang="de-DE" b="1" baseline="0" dirty="0"/>
              <a:t> ordnen sich die Wassermoleküle immer gleich an?</a:t>
            </a:r>
          </a:p>
          <a:p>
            <a:r>
              <a:rPr lang="de-DE" sz="1200" kern="1200" dirty="0">
                <a:solidFill>
                  <a:schemeClr val="tx1"/>
                </a:solidFill>
                <a:effectLst/>
                <a:latin typeface="+mn-lt"/>
                <a:ea typeface="+mn-ea"/>
                <a:cs typeface="+mn-cs"/>
              </a:rPr>
              <a:t>Schneekristalle haben aufgrund der Molekularstruktur von Wasser eine sechseckige Form. Die sechseckige Form entsteht durch die Art und Weise, wie Wassermoleküle bei der Bildung von Schneekristallen angeordnet sind. Da Schnee gefrorenes Wasser ist, besteht ein Schneekristall aus Wassermolekülen. Dieses wiederum besteht aus einem Sauerstoffatom, das von zwei Wasserstoffatomen umgeben ist. Bei der Bildung eines Schneekristalls ordnen sich die Wassermoleküle in einem regelmäßigen Muster an und bilden eine sechseckige Struktur.</a:t>
            </a:r>
            <a:r>
              <a:rPr lang="de-AT" sz="1200" kern="1200" baseline="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Die sechseckige Form entsteht durch die Bindungswinkel der Wassermoleküle zueinander. Die Winkel zwischen den Wasserstoffatomen und dem Sauerstoffatom im Wassermolekül betragen ungefähr 104,5 Grad. Bei der Kristallisation des Wassers passen die Wassermoleküle aufgrund dieser Winkel am besten in eine hexagonale (sechseckige) Struktur.</a:t>
            </a: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endParaRPr lang="de-AT" b="1" dirty="0"/>
          </a:p>
        </p:txBody>
      </p:sp>
      <p:sp>
        <p:nvSpPr>
          <p:cNvPr id="4" name="Foliennummernplatzhalter 3"/>
          <p:cNvSpPr>
            <a:spLocks noGrp="1"/>
          </p:cNvSpPr>
          <p:nvPr>
            <p:ph type="sldNum" sz="quarter" idx="10"/>
          </p:nvPr>
        </p:nvSpPr>
        <p:spPr/>
        <p:txBody>
          <a:bodyPr/>
          <a:lstStyle/>
          <a:p>
            <a:fld id="{C6E09B27-CE18-F644-A923-B9DC80339850}" type="slidenum">
              <a:rPr lang="de-DE" smtClean="0"/>
              <a:t>19</a:t>
            </a:fld>
            <a:endParaRPr lang="de-DE"/>
          </a:p>
        </p:txBody>
      </p:sp>
    </p:spTree>
    <p:extLst>
      <p:ext uri="{BB962C8B-B14F-4D97-AF65-F5344CB8AC3E}">
        <p14:creationId xmlns:p14="http://schemas.microsoft.com/office/powerpoint/2010/main" val="216624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DOWNLOAD UNTER: https://www.snow.institute/experimente-schnee-entdecken/</a:t>
            </a:r>
            <a:endParaRPr lang="de-AT" dirty="0"/>
          </a:p>
        </p:txBody>
      </p:sp>
      <p:sp>
        <p:nvSpPr>
          <p:cNvPr id="4" name="Foliennummernplatzhalter 3"/>
          <p:cNvSpPr>
            <a:spLocks noGrp="1"/>
          </p:cNvSpPr>
          <p:nvPr>
            <p:ph type="sldNum" sz="quarter" idx="5"/>
          </p:nvPr>
        </p:nvSpPr>
        <p:spPr/>
        <p:txBody>
          <a:bodyPr/>
          <a:lstStyle/>
          <a:p>
            <a:fld id="{C6E09B27-CE18-F644-A923-B9DC80339850}" type="slidenum">
              <a:rPr lang="de-DE" smtClean="0"/>
              <a:t>22</a:t>
            </a:fld>
            <a:endParaRPr lang="de-DE"/>
          </a:p>
        </p:txBody>
      </p:sp>
    </p:spTree>
    <p:extLst>
      <p:ext uri="{BB962C8B-B14F-4D97-AF65-F5344CB8AC3E}">
        <p14:creationId xmlns:p14="http://schemas.microsoft.com/office/powerpoint/2010/main" val="4093979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rgbClr val="8FF5DF"/>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2" name="Titel 1">
            <a:extLst>
              <a:ext uri="{FF2B5EF4-FFF2-40B4-BE49-F238E27FC236}">
                <a16:creationId xmlns:a16="http://schemas.microsoft.com/office/drawing/2014/main" id="{08D832FC-C83D-1077-CB75-ED919CE8010B}"/>
              </a:ext>
            </a:extLst>
          </p:cNvPr>
          <p:cNvSpPr>
            <a:spLocks noGrp="1"/>
          </p:cNvSpPr>
          <p:nvPr>
            <p:ph type="ctrTitle" hasCustomPrompt="1"/>
          </p:nvPr>
        </p:nvSpPr>
        <p:spPr>
          <a:xfrm>
            <a:off x="1524000" y="1919773"/>
            <a:ext cx="9144000" cy="2598040"/>
          </a:xfrm>
          <a:prstGeom prst="rect">
            <a:avLst/>
          </a:prstGeom>
          <a:noFill/>
        </p:spPr>
        <p:txBody>
          <a:bodyPr anchor="ctr" anchorCtr="0">
            <a:normAutofit/>
          </a:bodyPr>
          <a:lstStyle>
            <a:lvl1pPr algn="ctr">
              <a:lnSpc>
                <a:spcPts val="5600"/>
              </a:lnSpc>
              <a:defRPr sz="5200">
                <a:solidFill>
                  <a:schemeClr val="tx1"/>
                </a:solidFill>
              </a:defRPr>
            </a:lvl1pPr>
          </a:lstStyle>
          <a:p>
            <a:r>
              <a:rPr lang="de-DE" dirty="0"/>
              <a:t>Mastertitelformat </a:t>
            </a:r>
            <a:br>
              <a:rPr lang="de-DE" dirty="0"/>
            </a:br>
            <a:r>
              <a:rPr lang="de-DE" dirty="0"/>
              <a:t>bearbeiten</a:t>
            </a:r>
          </a:p>
        </p:txBody>
      </p:sp>
      <p:sp>
        <p:nvSpPr>
          <p:cNvPr id="4" name="Datumsplatzhalter 3">
            <a:extLst>
              <a:ext uri="{FF2B5EF4-FFF2-40B4-BE49-F238E27FC236}">
                <a16:creationId xmlns:a16="http://schemas.microsoft.com/office/drawing/2014/main" id="{CBAB5280-02DA-62D1-5780-5DBFE4D580C4}"/>
              </a:ext>
            </a:extLst>
          </p:cNvPr>
          <p:cNvSpPr>
            <a:spLocks noGrp="1"/>
          </p:cNvSpPr>
          <p:nvPr>
            <p:ph type="dt" sz="half" idx="10"/>
          </p:nvPr>
        </p:nvSpPr>
        <p:spPr>
          <a:xfrm>
            <a:off x="399892" y="6271200"/>
            <a:ext cx="2743200" cy="306873"/>
          </a:xfrm>
          <a:prstGeom prst="rect">
            <a:avLst/>
          </a:prstGeom>
        </p:spPr>
        <p:txBody>
          <a:bodyPr/>
          <a:lstStyle>
            <a:lvl1pPr algn="l">
              <a:defRPr sz="1200">
                <a:solidFill>
                  <a:schemeClr val="tx1"/>
                </a:solidFill>
              </a:defRPr>
            </a:lvl1pPr>
          </a:lstStyle>
          <a:p>
            <a:r>
              <a:rPr lang="de-AT" dirty="0"/>
              <a:t>16.08.23</a:t>
            </a:r>
            <a:endParaRPr lang="de-DE" dirty="0"/>
          </a:p>
        </p:txBody>
      </p:sp>
      <p:pic>
        <p:nvPicPr>
          <p:cNvPr id="12" name="Grafik 11">
            <a:extLst>
              <a:ext uri="{FF2B5EF4-FFF2-40B4-BE49-F238E27FC236}">
                <a16:creationId xmlns:a16="http://schemas.microsoft.com/office/drawing/2014/main" id="{455D5F3A-E0D4-F1C6-4E24-F1C02AE1826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59653" y="259451"/>
            <a:ext cx="2450789" cy="756548"/>
          </a:xfrm>
          <a:prstGeom prst="rect">
            <a:avLst/>
          </a:prstGeom>
        </p:spPr>
      </p:pic>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tx1"/>
                </a:solidFill>
              </a:defRPr>
            </a:lvl1pPr>
          </a:lstStyle>
          <a:p>
            <a:fld id="{0587C55C-8FD2-3442-83A0-B9DD0B70EC6B}" type="slidenum">
              <a:rPr lang="de-DE" smtClean="0"/>
              <a:pPr/>
              <a:t>‹Nr.›</a:t>
            </a:fld>
            <a:endParaRPr lang="de-DE" dirty="0"/>
          </a:p>
        </p:txBody>
      </p:sp>
      <p:sp>
        <p:nvSpPr>
          <p:cNvPr id="3" name="Bildplatzhalter 4">
            <a:extLst>
              <a:ext uri="{FF2B5EF4-FFF2-40B4-BE49-F238E27FC236}">
                <a16:creationId xmlns:a16="http://schemas.microsoft.com/office/drawing/2014/main" id="{C3312655-DF68-D16D-71DD-1246D05A22F1}"/>
              </a:ext>
            </a:extLst>
          </p:cNvPr>
          <p:cNvSpPr>
            <a:spLocks noGrp="1"/>
          </p:cNvSpPr>
          <p:nvPr>
            <p:ph type="pic" sz="quarter" idx="13" hasCustomPrompt="1"/>
          </p:nvPr>
        </p:nvSpPr>
        <p:spPr>
          <a:xfrm>
            <a:off x="9481557" y="259451"/>
            <a:ext cx="2450791" cy="756548"/>
          </a:xfrm>
        </p:spPr>
        <p:txBody>
          <a:bodyPr/>
          <a:lstStyle>
            <a:lvl1pPr marL="0" indent="0" algn="r">
              <a:lnSpc>
                <a:spcPct val="100000"/>
              </a:lnSpc>
              <a:buFont typeface="Arial" panose="020B0604020202020204" pitchFamily="34" charset="0"/>
              <a:buNone/>
              <a:defRPr sz="800" i="1"/>
            </a:lvl1pPr>
          </a:lstStyle>
          <a:p>
            <a:r>
              <a:rPr lang="de-DE" dirty="0"/>
              <a:t>Institutionslogo einfügen</a:t>
            </a:r>
          </a:p>
        </p:txBody>
      </p:sp>
    </p:spTree>
    <p:extLst>
      <p:ext uri="{BB962C8B-B14F-4D97-AF65-F5344CB8AC3E}">
        <p14:creationId xmlns:p14="http://schemas.microsoft.com/office/powerpoint/2010/main" val="390054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elfolie">
    <p:bg>
      <p:bgPr>
        <a:solidFill>
          <a:srgbClr val="173252"/>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bg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bg1"/>
                </a:solidFill>
              </a:defRPr>
            </a:lvl1pPr>
          </a:lstStyle>
          <a:p>
            <a:fld id="{0587C55C-8FD2-3442-83A0-B9DD0B70EC6B}" type="slidenum">
              <a:rPr lang="de-DE" smtClean="0"/>
              <a:pPr/>
              <a:t>‹Nr.›</a:t>
            </a:fld>
            <a:endParaRPr lang="de-DE" dirty="0"/>
          </a:p>
        </p:txBody>
      </p:sp>
      <p:pic>
        <p:nvPicPr>
          <p:cNvPr id="3" name="Grafik 2">
            <a:extLst>
              <a:ext uri="{FF2B5EF4-FFF2-40B4-BE49-F238E27FC236}">
                <a16:creationId xmlns:a16="http://schemas.microsoft.com/office/drawing/2014/main" id="{B09694AD-0AF5-C211-AC89-DD1BD494B3FF}"/>
              </a:ext>
            </a:extLst>
          </p:cNvPr>
          <p:cNvPicPr>
            <a:picLocks noChangeAspect="1"/>
          </p:cNvPicPr>
          <p:nvPr userDrawn="1"/>
        </p:nvPicPr>
        <p:blipFill>
          <a:blip r:embed="rId2"/>
          <a:srcRect/>
          <a:stretch/>
        </p:blipFill>
        <p:spPr>
          <a:xfrm>
            <a:off x="261323" y="264608"/>
            <a:ext cx="728993" cy="750123"/>
          </a:xfrm>
          <a:prstGeom prst="rect">
            <a:avLst/>
          </a:prstGeom>
        </p:spPr>
      </p:pic>
      <p:sp>
        <p:nvSpPr>
          <p:cNvPr id="12" name="Textplatzhalter 11">
            <a:extLst>
              <a:ext uri="{FF2B5EF4-FFF2-40B4-BE49-F238E27FC236}">
                <a16:creationId xmlns:a16="http://schemas.microsoft.com/office/drawing/2014/main" id="{396D888E-5EE1-C4CF-D161-875754287142}"/>
              </a:ext>
            </a:extLst>
          </p:cNvPr>
          <p:cNvSpPr>
            <a:spLocks noGrp="1"/>
          </p:cNvSpPr>
          <p:nvPr>
            <p:ph type="body" sz="quarter" idx="13" hasCustomPrompt="1"/>
          </p:nvPr>
        </p:nvSpPr>
        <p:spPr>
          <a:xfrm>
            <a:off x="261937" y="1230500"/>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3" name="Textplatzhalter 11">
            <a:extLst>
              <a:ext uri="{FF2B5EF4-FFF2-40B4-BE49-F238E27FC236}">
                <a16:creationId xmlns:a16="http://schemas.microsoft.com/office/drawing/2014/main" id="{C43F3A57-79AF-3BFC-8AB1-D20D753C3BFC}"/>
              </a:ext>
            </a:extLst>
          </p:cNvPr>
          <p:cNvSpPr>
            <a:spLocks noGrp="1"/>
          </p:cNvSpPr>
          <p:nvPr>
            <p:ph type="body" sz="quarter" idx="14" hasCustomPrompt="1"/>
          </p:nvPr>
        </p:nvSpPr>
        <p:spPr>
          <a:xfrm>
            <a:off x="261937" y="1972778"/>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4" name="Textplatzhalter 11">
            <a:extLst>
              <a:ext uri="{FF2B5EF4-FFF2-40B4-BE49-F238E27FC236}">
                <a16:creationId xmlns:a16="http://schemas.microsoft.com/office/drawing/2014/main" id="{89AF0583-1033-59FE-198D-9CCF8C783DB6}"/>
              </a:ext>
            </a:extLst>
          </p:cNvPr>
          <p:cNvSpPr>
            <a:spLocks noGrp="1"/>
          </p:cNvSpPr>
          <p:nvPr>
            <p:ph type="body" sz="quarter" idx="15" hasCustomPrompt="1"/>
          </p:nvPr>
        </p:nvSpPr>
        <p:spPr>
          <a:xfrm>
            <a:off x="261937" y="2715056"/>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5" name="Textplatzhalter 11">
            <a:extLst>
              <a:ext uri="{FF2B5EF4-FFF2-40B4-BE49-F238E27FC236}">
                <a16:creationId xmlns:a16="http://schemas.microsoft.com/office/drawing/2014/main" id="{8B46BB86-11D1-B346-9997-7B791BE1CF8F}"/>
              </a:ext>
            </a:extLst>
          </p:cNvPr>
          <p:cNvSpPr>
            <a:spLocks noGrp="1"/>
          </p:cNvSpPr>
          <p:nvPr>
            <p:ph type="body" sz="quarter" idx="16" hasCustomPrompt="1"/>
          </p:nvPr>
        </p:nvSpPr>
        <p:spPr>
          <a:xfrm>
            <a:off x="261937" y="3457334"/>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6" name="Textplatzhalter 11">
            <a:extLst>
              <a:ext uri="{FF2B5EF4-FFF2-40B4-BE49-F238E27FC236}">
                <a16:creationId xmlns:a16="http://schemas.microsoft.com/office/drawing/2014/main" id="{307571C2-B20F-E123-E46B-60F478F20AE9}"/>
              </a:ext>
            </a:extLst>
          </p:cNvPr>
          <p:cNvSpPr>
            <a:spLocks noGrp="1"/>
          </p:cNvSpPr>
          <p:nvPr>
            <p:ph type="body" sz="quarter" idx="17" hasCustomPrompt="1"/>
          </p:nvPr>
        </p:nvSpPr>
        <p:spPr>
          <a:xfrm>
            <a:off x="261937" y="4199612"/>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7" name="Textplatzhalter 11">
            <a:extLst>
              <a:ext uri="{FF2B5EF4-FFF2-40B4-BE49-F238E27FC236}">
                <a16:creationId xmlns:a16="http://schemas.microsoft.com/office/drawing/2014/main" id="{DA2687AA-574C-C666-C73E-48CFCD5619FC}"/>
              </a:ext>
            </a:extLst>
          </p:cNvPr>
          <p:cNvSpPr>
            <a:spLocks noGrp="1"/>
          </p:cNvSpPr>
          <p:nvPr>
            <p:ph type="body" sz="quarter" idx="18" hasCustomPrompt="1"/>
          </p:nvPr>
        </p:nvSpPr>
        <p:spPr>
          <a:xfrm>
            <a:off x="261937" y="4941888"/>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2" name="Fußzeilenplatzhalter 4">
            <a:extLst>
              <a:ext uri="{FF2B5EF4-FFF2-40B4-BE49-F238E27FC236}">
                <a16:creationId xmlns:a16="http://schemas.microsoft.com/office/drawing/2014/main" id="{CD582524-807C-B53F-D4F5-B466B512F49A}"/>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bg1"/>
                </a:solidFill>
              </a:defRPr>
            </a:lvl1pPr>
          </a:lstStyle>
          <a:p>
            <a:r>
              <a:rPr lang="de-DE"/>
              <a:t>Präsentationstitel</a:t>
            </a:r>
            <a:endParaRPr lang="de-DE" dirty="0"/>
          </a:p>
        </p:txBody>
      </p:sp>
    </p:spTree>
    <p:extLst>
      <p:ext uri="{BB962C8B-B14F-4D97-AF65-F5344CB8AC3E}">
        <p14:creationId xmlns:p14="http://schemas.microsoft.com/office/powerpoint/2010/main" val="295986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rgbClr val="173252"/>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bg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bg1"/>
                </a:solidFill>
              </a:defRPr>
            </a:lvl1pPr>
          </a:lstStyle>
          <a:p>
            <a:fld id="{0587C55C-8FD2-3442-83A0-B9DD0B70EC6B}" type="slidenum">
              <a:rPr lang="de-DE" smtClean="0"/>
              <a:pPr/>
              <a:t>‹Nr.›</a:t>
            </a:fld>
            <a:endParaRPr lang="de-DE" dirty="0"/>
          </a:p>
        </p:txBody>
      </p:sp>
      <p:sp>
        <p:nvSpPr>
          <p:cNvPr id="4" name="Titel 1">
            <a:extLst>
              <a:ext uri="{FF2B5EF4-FFF2-40B4-BE49-F238E27FC236}">
                <a16:creationId xmlns:a16="http://schemas.microsoft.com/office/drawing/2014/main" id="{18326B56-E825-4A18-B35E-11AB779EB729}"/>
              </a:ext>
            </a:extLst>
          </p:cNvPr>
          <p:cNvSpPr>
            <a:spLocks noGrp="1"/>
          </p:cNvSpPr>
          <p:nvPr>
            <p:ph type="title" hasCustomPrompt="1"/>
          </p:nvPr>
        </p:nvSpPr>
        <p:spPr>
          <a:xfrm>
            <a:off x="1357905" y="2276916"/>
            <a:ext cx="9463886" cy="1949912"/>
          </a:xfrm>
        </p:spPr>
        <p:txBody>
          <a:bodyPr/>
          <a:lstStyle>
            <a:lvl1pPr algn="ctr">
              <a:defRPr sz="3800"/>
            </a:lvl1pPr>
          </a:lstStyle>
          <a:p>
            <a:r>
              <a:rPr lang="de-DE" dirty="0"/>
              <a:t>01 Kapitelheadline</a:t>
            </a:r>
          </a:p>
        </p:txBody>
      </p:sp>
      <p:pic>
        <p:nvPicPr>
          <p:cNvPr id="2" name="Grafik 1">
            <a:extLst>
              <a:ext uri="{FF2B5EF4-FFF2-40B4-BE49-F238E27FC236}">
                <a16:creationId xmlns:a16="http://schemas.microsoft.com/office/drawing/2014/main" id="{493FF9A1-0AC0-161D-7B38-DCE81A0EDAFA}"/>
              </a:ext>
            </a:extLst>
          </p:cNvPr>
          <p:cNvPicPr>
            <a:picLocks noChangeAspect="1"/>
          </p:cNvPicPr>
          <p:nvPr userDrawn="1"/>
        </p:nvPicPr>
        <p:blipFill>
          <a:blip r:embed="rId2"/>
          <a:srcRect/>
          <a:stretch/>
        </p:blipFill>
        <p:spPr>
          <a:xfrm>
            <a:off x="261323" y="264608"/>
            <a:ext cx="728993" cy="750123"/>
          </a:xfrm>
          <a:prstGeom prst="rect">
            <a:avLst/>
          </a:prstGeom>
        </p:spPr>
      </p:pic>
      <p:sp>
        <p:nvSpPr>
          <p:cNvPr id="6" name="Fußzeilenplatzhalter 4">
            <a:extLst>
              <a:ext uri="{FF2B5EF4-FFF2-40B4-BE49-F238E27FC236}">
                <a16:creationId xmlns:a16="http://schemas.microsoft.com/office/drawing/2014/main" id="{C2DBD96F-E44D-D357-FEE7-4D66D9D46794}"/>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bg1"/>
                </a:solidFill>
              </a:defRPr>
            </a:lvl1pPr>
          </a:lstStyle>
          <a:p>
            <a:r>
              <a:rPr lang="de-DE"/>
              <a:t>Präsentationstitel</a:t>
            </a:r>
            <a:endParaRPr lang="de-DE" dirty="0"/>
          </a:p>
        </p:txBody>
      </p:sp>
    </p:spTree>
    <p:extLst>
      <p:ext uri="{BB962C8B-B14F-4D97-AF65-F5344CB8AC3E}">
        <p14:creationId xmlns:p14="http://schemas.microsoft.com/office/powerpoint/2010/main" val="2341208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 Text">
    <p:bg>
      <p:bgPr>
        <a:solidFill>
          <a:srgbClr val="E0DBC7"/>
        </a:solidFill>
        <a:effectLst/>
      </p:bgPr>
    </p:bg>
    <p:spTree>
      <p:nvGrpSpPr>
        <p:cNvPr id="1" name=""/>
        <p:cNvGrpSpPr/>
        <p:nvPr/>
      </p:nvGrpSpPr>
      <p:grpSpPr>
        <a:xfrm>
          <a:off x="0" y="0"/>
          <a:ext cx="0" cy="0"/>
          <a:chOff x="0" y="0"/>
          <a:chExt cx="0" cy="0"/>
        </a:xfrm>
      </p:grpSpPr>
      <p:sp>
        <p:nvSpPr>
          <p:cNvPr id="16" name="Bildplatzhalter 14">
            <a:extLst>
              <a:ext uri="{FF2B5EF4-FFF2-40B4-BE49-F238E27FC236}">
                <a16:creationId xmlns:a16="http://schemas.microsoft.com/office/drawing/2014/main" id="{8791D81B-A7E6-6917-6079-7B4C9541DF45}"/>
              </a:ext>
            </a:extLst>
          </p:cNvPr>
          <p:cNvSpPr>
            <a:spLocks noGrp="1"/>
          </p:cNvSpPr>
          <p:nvPr>
            <p:ph type="pic" sz="quarter" idx="14" hasCustomPrompt="1"/>
          </p:nvPr>
        </p:nvSpPr>
        <p:spPr>
          <a:xfrm>
            <a:off x="273627" y="1296021"/>
            <a:ext cx="6797315" cy="4664075"/>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24" name="Foliennummernplatzhalter 23">
            <a:extLst>
              <a:ext uri="{FF2B5EF4-FFF2-40B4-BE49-F238E27FC236}">
                <a16:creationId xmlns:a16="http://schemas.microsoft.com/office/drawing/2014/main" id="{35997003-22AB-60AA-F474-B57AEF5DCE7F}"/>
              </a:ext>
            </a:extLst>
          </p:cNvPr>
          <p:cNvSpPr>
            <a:spLocks noGrp="1"/>
          </p:cNvSpPr>
          <p:nvPr>
            <p:ph type="sldNum" sz="quarter" idx="17"/>
          </p:nvPr>
        </p:nvSpPr>
        <p:spPr/>
        <p:txBody>
          <a:bodyPr/>
          <a:lstStyle/>
          <a:p>
            <a:fld id="{0587C55C-8FD2-3442-83A0-B9DD0B70EC6B}" type="slidenum">
              <a:rPr lang="de-DE" smtClean="0"/>
              <a:pPr/>
              <a:t>‹Nr.›</a:t>
            </a:fld>
            <a:endParaRPr lang="de-DE" dirty="0"/>
          </a:p>
        </p:txBody>
      </p:sp>
      <p:sp>
        <p:nvSpPr>
          <p:cNvPr id="26" name="Titel 25">
            <a:extLst>
              <a:ext uri="{FF2B5EF4-FFF2-40B4-BE49-F238E27FC236}">
                <a16:creationId xmlns:a16="http://schemas.microsoft.com/office/drawing/2014/main" id="{CC2AB991-2D49-5A07-74A3-8826C68B7D2B}"/>
              </a:ext>
            </a:extLst>
          </p:cNvPr>
          <p:cNvSpPr>
            <a:spLocks noGrp="1"/>
          </p:cNvSpPr>
          <p:nvPr>
            <p:ph type="title"/>
          </p:nvPr>
        </p:nvSpPr>
        <p:spPr/>
        <p:txBody>
          <a:bodyPr lIns="180000"/>
          <a:lstStyle/>
          <a:p>
            <a:r>
              <a:rPr lang="de-DE"/>
              <a:t>Mastertitelformat bearbeiten</a:t>
            </a:r>
            <a:endParaRPr lang="de-DE" dirty="0"/>
          </a:p>
        </p:txBody>
      </p:sp>
      <p:sp>
        <p:nvSpPr>
          <p:cNvPr id="8" name="Fußzeilenplatzhalter 4">
            <a:extLst>
              <a:ext uri="{FF2B5EF4-FFF2-40B4-BE49-F238E27FC236}">
                <a16:creationId xmlns:a16="http://schemas.microsoft.com/office/drawing/2014/main" id="{67F3142B-1F72-FF6B-8493-4996D651F61B}"/>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3" name="Textplatzhalter 9">
            <a:extLst>
              <a:ext uri="{FF2B5EF4-FFF2-40B4-BE49-F238E27FC236}">
                <a16:creationId xmlns:a16="http://schemas.microsoft.com/office/drawing/2014/main" id="{A40AAFEA-B3F4-84B1-DA6F-FC07603DA1C3}"/>
              </a:ext>
            </a:extLst>
          </p:cNvPr>
          <p:cNvSpPr>
            <a:spLocks noGrp="1"/>
          </p:cNvSpPr>
          <p:nvPr>
            <p:ph type="body" sz="quarter" idx="19" hasCustomPrompt="1"/>
          </p:nvPr>
        </p:nvSpPr>
        <p:spPr>
          <a:xfrm>
            <a:off x="273600" y="5971972"/>
            <a:ext cx="6797675" cy="186006"/>
          </a:xfrm>
          <a:prstGeom prst="roundRect">
            <a:avLst>
              <a:gd name="adj" fmla="val 2022"/>
            </a:avLst>
          </a:prstGeom>
        </p:spPr>
        <p:txBody>
          <a:bodyPr lIns="0" tIns="0" rIns="0" bIns="0" anchor="ctr">
            <a:noAutofit/>
          </a:bodyPr>
          <a:lstStyle>
            <a:lvl1pPr marL="0" indent="0">
              <a:lnSpc>
                <a:spcPct val="100000"/>
              </a:lnSpc>
              <a:buFontTx/>
              <a:buNone/>
              <a:defRPr sz="600">
                <a:solidFill>
                  <a:schemeClr val="bg2">
                    <a:lumMod val="75000"/>
                  </a:schemeClr>
                </a:solidFill>
              </a:defRPr>
            </a:lvl1pPr>
          </a:lstStyle>
          <a:p>
            <a:pPr lvl="0"/>
            <a:r>
              <a:rPr lang="de-DE" dirty="0"/>
              <a:t>Copyright</a:t>
            </a:r>
          </a:p>
        </p:txBody>
      </p:sp>
      <p:sp>
        <p:nvSpPr>
          <p:cNvPr id="5" name="Textplatzhalter 13">
            <a:extLst>
              <a:ext uri="{FF2B5EF4-FFF2-40B4-BE49-F238E27FC236}">
                <a16:creationId xmlns:a16="http://schemas.microsoft.com/office/drawing/2014/main" id="{D42B3CA2-6082-D9BC-0374-F203726D36E5}"/>
              </a:ext>
            </a:extLst>
          </p:cNvPr>
          <p:cNvSpPr>
            <a:spLocks noGrp="1"/>
          </p:cNvSpPr>
          <p:nvPr>
            <p:ph type="body" sz="quarter" idx="20"/>
          </p:nvPr>
        </p:nvSpPr>
        <p:spPr>
          <a:xfrm>
            <a:off x="7208322" y="1295400"/>
            <a:ext cx="4710627" cy="4664075"/>
          </a:xfrm>
          <a:prstGeom prst="roundRect">
            <a:avLst>
              <a:gd name="adj" fmla="val 2022"/>
            </a:avLst>
          </a:prstGeo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272114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oßes Bild">
    <p:spTree>
      <p:nvGrpSpPr>
        <p:cNvPr id="1" name=""/>
        <p:cNvGrpSpPr/>
        <p:nvPr/>
      </p:nvGrpSpPr>
      <p:grpSpPr>
        <a:xfrm>
          <a:off x="0" y="0"/>
          <a:ext cx="0" cy="0"/>
          <a:chOff x="0" y="0"/>
          <a:chExt cx="0" cy="0"/>
        </a:xfrm>
      </p:grpSpPr>
      <p:sp>
        <p:nvSpPr>
          <p:cNvPr id="10" name="Bildplatzhalter 14">
            <a:extLst>
              <a:ext uri="{FF2B5EF4-FFF2-40B4-BE49-F238E27FC236}">
                <a16:creationId xmlns:a16="http://schemas.microsoft.com/office/drawing/2014/main" id="{DB2DD147-867A-C34A-2E6F-0F78F9AB1F7D}"/>
              </a:ext>
            </a:extLst>
          </p:cNvPr>
          <p:cNvSpPr>
            <a:spLocks noGrp="1"/>
          </p:cNvSpPr>
          <p:nvPr>
            <p:ph type="pic" sz="quarter" idx="14" hasCustomPrompt="1"/>
          </p:nvPr>
        </p:nvSpPr>
        <p:spPr>
          <a:xfrm>
            <a:off x="273627" y="1201567"/>
            <a:ext cx="11697334" cy="5376506"/>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9" name="Titel 8">
            <a:extLst>
              <a:ext uri="{FF2B5EF4-FFF2-40B4-BE49-F238E27FC236}">
                <a16:creationId xmlns:a16="http://schemas.microsoft.com/office/drawing/2014/main" id="{2DC4D12C-1CC8-726C-7AED-1E812FF8DA8D}"/>
              </a:ext>
            </a:extLst>
          </p:cNvPr>
          <p:cNvSpPr>
            <a:spLocks noGrp="1"/>
          </p:cNvSpPr>
          <p:nvPr>
            <p:ph type="title"/>
          </p:nvPr>
        </p:nvSpPr>
        <p:spPr/>
        <p:txBody>
          <a:bodyPr/>
          <a:lstStyle/>
          <a:p>
            <a:r>
              <a:rPr lang="de-DE"/>
              <a:t>Mastertitelformat bearbeiten</a:t>
            </a:r>
          </a:p>
        </p:txBody>
      </p:sp>
      <p:pic>
        <p:nvPicPr>
          <p:cNvPr id="2" name="Grafik 1">
            <a:extLst>
              <a:ext uri="{FF2B5EF4-FFF2-40B4-BE49-F238E27FC236}">
                <a16:creationId xmlns:a16="http://schemas.microsoft.com/office/drawing/2014/main" id="{438C2A13-1485-D490-E3A4-96F814388924}"/>
              </a:ext>
            </a:extLst>
          </p:cNvPr>
          <p:cNvPicPr>
            <a:picLocks noChangeAspect="1"/>
          </p:cNvPicPr>
          <p:nvPr userDrawn="1"/>
        </p:nvPicPr>
        <p:blipFill>
          <a:blip r:embed="rId2"/>
          <a:srcRect/>
          <a:stretch/>
        </p:blipFill>
        <p:spPr>
          <a:xfrm>
            <a:off x="261323" y="264608"/>
            <a:ext cx="728993" cy="750124"/>
          </a:xfrm>
          <a:prstGeom prst="rect">
            <a:avLst/>
          </a:prstGeom>
        </p:spPr>
      </p:pic>
      <p:sp>
        <p:nvSpPr>
          <p:cNvPr id="4" name="Textplatzhalter 9">
            <a:extLst>
              <a:ext uri="{FF2B5EF4-FFF2-40B4-BE49-F238E27FC236}">
                <a16:creationId xmlns:a16="http://schemas.microsoft.com/office/drawing/2014/main" id="{35843DED-0F2E-265C-84FB-9154B122FC33}"/>
              </a:ext>
            </a:extLst>
          </p:cNvPr>
          <p:cNvSpPr>
            <a:spLocks noGrp="1"/>
          </p:cNvSpPr>
          <p:nvPr>
            <p:ph type="body" sz="quarter" idx="18" hasCustomPrompt="1"/>
          </p:nvPr>
        </p:nvSpPr>
        <p:spPr>
          <a:xfrm>
            <a:off x="273050" y="6593392"/>
            <a:ext cx="6797675" cy="186006"/>
          </a:xfrm>
          <a:prstGeom prst="roundRect">
            <a:avLst>
              <a:gd name="adj" fmla="val 2022"/>
            </a:avLst>
          </a:prstGeom>
        </p:spPr>
        <p:txBody>
          <a:bodyPr lIns="0" tIns="0" rIns="0" bIns="0" anchor="ctr">
            <a:noAutofit/>
          </a:bodyPr>
          <a:lstStyle>
            <a:lvl1pPr marL="0" indent="0">
              <a:lnSpc>
                <a:spcPct val="100000"/>
              </a:lnSpc>
              <a:buFontTx/>
              <a:buNone/>
              <a:defRPr sz="600">
                <a:solidFill>
                  <a:schemeClr val="bg2">
                    <a:lumMod val="75000"/>
                  </a:schemeClr>
                </a:solidFill>
              </a:defRPr>
            </a:lvl1pPr>
          </a:lstStyle>
          <a:p>
            <a:pPr lvl="0"/>
            <a:r>
              <a:rPr lang="de-DE" dirty="0"/>
              <a:t>Copyright</a:t>
            </a:r>
          </a:p>
        </p:txBody>
      </p:sp>
    </p:spTree>
    <p:extLst>
      <p:ext uri="{BB962C8B-B14F-4D97-AF65-F5344CB8AC3E}">
        <p14:creationId xmlns:p14="http://schemas.microsoft.com/office/powerpoint/2010/main" val="38149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B9A4C71-0A0C-993D-5EA8-9293C4E318DA}"/>
              </a:ext>
            </a:extLst>
          </p:cNvPr>
          <p:cNvSpPr>
            <a:spLocks noGrp="1"/>
          </p:cNvSpPr>
          <p:nvPr>
            <p:ph type="sldNum" sz="quarter" idx="12"/>
          </p:nvPr>
        </p:nvSpPr>
        <p:spPr/>
        <p:txBody>
          <a:bodyPr/>
          <a:lstStyle/>
          <a:p>
            <a:fld id="{0587C55C-8FD2-3442-83A0-B9DD0B70EC6B}" type="slidenum">
              <a:rPr lang="de-DE" smtClean="0"/>
              <a:t>‹Nr.›</a:t>
            </a:fld>
            <a:endParaRPr lang="de-DE"/>
          </a:p>
        </p:txBody>
      </p:sp>
      <p:sp>
        <p:nvSpPr>
          <p:cNvPr id="3" name="Titel 2">
            <a:extLst>
              <a:ext uri="{FF2B5EF4-FFF2-40B4-BE49-F238E27FC236}">
                <a16:creationId xmlns:a16="http://schemas.microsoft.com/office/drawing/2014/main" id="{AE6EC7B4-E75B-DEA5-73BC-C7542A67639D}"/>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2E7B741E-75E2-ED26-801D-58B427689671}"/>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2" name="Textplatzhalter 7">
            <a:extLst>
              <a:ext uri="{FF2B5EF4-FFF2-40B4-BE49-F238E27FC236}">
                <a16:creationId xmlns:a16="http://schemas.microsoft.com/office/drawing/2014/main" id="{84C41D26-69F1-AA58-49CF-0647F535D28E}"/>
              </a:ext>
            </a:extLst>
          </p:cNvPr>
          <p:cNvSpPr>
            <a:spLocks noGrp="1"/>
          </p:cNvSpPr>
          <p:nvPr>
            <p:ph type="body" sz="quarter" idx="14"/>
          </p:nvPr>
        </p:nvSpPr>
        <p:spPr>
          <a:xfrm>
            <a:off x="1242467" y="1295400"/>
            <a:ext cx="10676484" cy="4664075"/>
          </a:xfrm>
          <a:prstGeom prst="roundRect">
            <a:avLst>
              <a:gd name="adj" fmla="val 2022"/>
            </a:avLst>
          </a:prstGeo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02025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p:bg>
      <p:bgPr>
        <a:solidFill>
          <a:srgbClr val="8FF5DF"/>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4" name="Datumsplatzhalter 3">
            <a:extLst>
              <a:ext uri="{FF2B5EF4-FFF2-40B4-BE49-F238E27FC236}">
                <a16:creationId xmlns:a16="http://schemas.microsoft.com/office/drawing/2014/main" id="{CBAB5280-02DA-62D1-5780-5DBFE4D580C4}"/>
              </a:ext>
            </a:extLst>
          </p:cNvPr>
          <p:cNvSpPr>
            <a:spLocks noGrp="1"/>
          </p:cNvSpPr>
          <p:nvPr>
            <p:ph type="dt" sz="half" idx="10"/>
          </p:nvPr>
        </p:nvSpPr>
        <p:spPr>
          <a:xfrm>
            <a:off x="399892" y="6271200"/>
            <a:ext cx="2743200" cy="306873"/>
          </a:xfrm>
          <a:prstGeom prst="rect">
            <a:avLst/>
          </a:prstGeom>
        </p:spPr>
        <p:txBody>
          <a:bodyPr/>
          <a:lstStyle>
            <a:lvl1pPr algn="l">
              <a:defRPr sz="1200">
                <a:solidFill>
                  <a:schemeClr val="tx1"/>
                </a:solidFill>
              </a:defRPr>
            </a:lvl1pPr>
          </a:lstStyle>
          <a:p>
            <a:r>
              <a:rPr lang="de-AT" dirty="0"/>
              <a:t>16.08.23</a:t>
            </a:r>
            <a:endParaRPr lang="de-DE" dirty="0"/>
          </a:p>
        </p:txBody>
      </p:sp>
      <p:pic>
        <p:nvPicPr>
          <p:cNvPr id="12" name="Grafik 11">
            <a:extLst>
              <a:ext uri="{FF2B5EF4-FFF2-40B4-BE49-F238E27FC236}">
                <a16:creationId xmlns:a16="http://schemas.microsoft.com/office/drawing/2014/main" id="{455D5F3A-E0D4-F1C6-4E24-F1C02AE1826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59653" y="259451"/>
            <a:ext cx="2450789" cy="756548"/>
          </a:xfrm>
          <a:prstGeom prst="rect">
            <a:avLst/>
          </a:prstGeom>
        </p:spPr>
      </p:pic>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tx1"/>
                </a:solidFill>
              </a:defRPr>
            </a:lvl1pPr>
          </a:lstStyle>
          <a:p>
            <a:fld id="{0587C55C-8FD2-3442-83A0-B9DD0B70EC6B}" type="slidenum">
              <a:rPr lang="de-DE" smtClean="0"/>
              <a:pPr/>
              <a:t>‹Nr.›</a:t>
            </a:fld>
            <a:endParaRPr lang="de-DE" dirty="0"/>
          </a:p>
        </p:txBody>
      </p:sp>
      <p:sp>
        <p:nvSpPr>
          <p:cNvPr id="3" name="Bildplatzhalter 4">
            <a:extLst>
              <a:ext uri="{FF2B5EF4-FFF2-40B4-BE49-F238E27FC236}">
                <a16:creationId xmlns:a16="http://schemas.microsoft.com/office/drawing/2014/main" id="{C3312655-DF68-D16D-71DD-1246D05A22F1}"/>
              </a:ext>
            </a:extLst>
          </p:cNvPr>
          <p:cNvSpPr>
            <a:spLocks noGrp="1"/>
          </p:cNvSpPr>
          <p:nvPr>
            <p:ph type="pic" sz="quarter" idx="13" hasCustomPrompt="1"/>
          </p:nvPr>
        </p:nvSpPr>
        <p:spPr>
          <a:xfrm>
            <a:off x="9481557" y="259451"/>
            <a:ext cx="2450791" cy="756548"/>
          </a:xfrm>
        </p:spPr>
        <p:txBody>
          <a:bodyPr/>
          <a:lstStyle>
            <a:lvl1pPr marL="0" indent="0" algn="r">
              <a:lnSpc>
                <a:spcPct val="100000"/>
              </a:lnSpc>
              <a:buFont typeface="Arial" panose="020B0604020202020204" pitchFamily="34" charset="0"/>
              <a:buNone/>
              <a:defRPr sz="800" i="1"/>
            </a:lvl1pPr>
          </a:lstStyle>
          <a:p>
            <a:r>
              <a:rPr lang="de-DE" dirty="0"/>
              <a:t>Institutionslogo einfügen</a:t>
            </a:r>
          </a:p>
        </p:txBody>
      </p:sp>
      <p:sp>
        <p:nvSpPr>
          <p:cNvPr id="5" name="Bildplatzhalter 14">
            <a:extLst>
              <a:ext uri="{FF2B5EF4-FFF2-40B4-BE49-F238E27FC236}">
                <a16:creationId xmlns:a16="http://schemas.microsoft.com/office/drawing/2014/main" id="{5FFBFC82-01B5-660B-3F20-3109E8BCE795}"/>
              </a:ext>
            </a:extLst>
          </p:cNvPr>
          <p:cNvSpPr>
            <a:spLocks noGrp="1"/>
          </p:cNvSpPr>
          <p:nvPr>
            <p:ph type="pic" sz="quarter" idx="14" hasCustomPrompt="1"/>
          </p:nvPr>
        </p:nvSpPr>
        <p:spPr>
          <a:xfrm>
            <a:off x="273626" y="1401289"/>
            <a:ext cx="5764977" cy="4298868"/>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6" name="Titel 1">
            <a:extLst>
              <a:ext uri="{FF2B5EF4-FFF2-40B4-BE49-F238E27FC236}">
                <a16:creationId xmlns:a16="http://schemas.microsoft.com/office/drawing/2014/main" id="{AF08AEE9-A761-660C-6F45-6F95B9D1CEC3}"/>
              </a:ext>
            </a:extLst>
          </p:cNvPr>
          <p:cNvSpPr>
            <a:spLocks noGrp="1"/>
          </p:cNvSpPr>
          <p:nvPr>
            <p:ph type="ctrTitle" hasCustomPrompt="1"/>
          </p:nvPr>
        </p:nvSpPr>
        <p:spPr>
          <a:xfrm>
            <a:off x="6153400" y="1395351"/>
            <a:ext cx="5682652" cy="4298868"/>
          </a:xfrm>
          <a:prstGeom prst="rect">
            <a:avLst/>
          </a:prstGeom>
          <a:noFill/>
        </p:spPr>
        <p:txBody>
          <a:bodyPr bIns="360000" anchor="ctr" anchorCtr="0">
            <a:normAutofit/>
          </a:bodyPr>
          <a:lstStyle>
            <a:lvl1pPr algn="ctr">
              <a:lnSpc>
                <a:spcPct val="100000"/>
              </a:lnSpc>
              <a:defRPr sz="4400">
                <a:solidFill>
                  <a:schemeClr val="tx1"/>
                </a:solidFill>
              </a:defRPr>
            </a:lvl1pPr>
          </a:lstStyle>
          <a:p>
            <a:r>
              <a:rPr lang="de-DE" dirty="0"/>
              <a:t>Vortragstitel </a:t>
            </a:r>
            <a:br>
              <a:rPr lang="de-DE" dirty="0"/>
            </a:br>
            <a:r>
              <a:rPr lang="de-DE" dirty="0"/>
              <a:t>bearbeiten</a:t>
            </a:r>
          </a:p>
        </p:txBody>
      </p:sp>
    </p:spTree>
    <p:extLst>
      <p:ext uri="{BB962C8B-B14F-4D97-AF65-F5344CB8AC3E}">
        <p14:creationId xmlns:p14="http://schemas.microsoft.com/office/powerpoint/2010/main" val="137044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elfolie">
    <p:bg>
      <p:bgPr>
        <a:solidFill>
          <a:srgbClr val="173252"/>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bg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bg1"/>
                </a:solidFill>
              </a:defRPr>
            </a:lvl1pPr>
          </a:lstStyle>
          <a:p>
            <a:fld id="{0587C55C-8FD2-3442-83A0-B9DD0B70EC6B}" type="slidenum">
              <a:rPr lang="de-DE" smtClean="0"/>
              <a:pPr/>
              <a:t>‹Nr.›</a:t>
            </a:fld>
            <a:endParaRPr lang="de-DE" dirty="0"/>
          </a:p>
        </p:txBody>
      </p:sp>
      <p:pic>
        <p:nvPicPr>
          <p:cNvPr id="3" name="Grafik 2">
            <a:extLst>
              <a:ext uri="{FF2B5EF4-FFF2-40B4-BE49-F238E27FC236}">
                <a16:creationId xmlns:a16="http://schemas.microsoft.com/office/drawing/2014/main" id="{B09694AD-0AF5-C211-AC89-DD1BD494B3FF}"/>
              </a:ext>
            </a:extLst>
          </p:cNvPr>
          <p:cNvPicPr>
            <a:picLocks noChangeAspect="1"/>
          </p:cNvPicPr>
          <p:nvPr userDrawn="1"/>
        </p:nvPicPr>
        <p:blipFill>
          <a:blip r:embed="rId2"/>
          <a:srcRect/>
          <a:stretch/>
        </p:blipFill>
        <p:spPr>
          <a:xfrm>
            <a:off x="261323" y="264608"/>
            <a:ext cx="728993" cy="750124"/>
          </a:xfrm>
          <a:prstGeom prst="rect">
            <a:avLst/>
          </a:prstGeom>
        </p:spPr>
      </p:pic>
      <p:sp>
        <p:nvSpPr>
          <p:cNvPr id="12" name="Textplatzhalter 11">
            <a:extLst>
              <a:ext uri="{FF2B5EF4-FFF2-40B4-BE49-F238E27FC236}">
                <a16:creationId xmlns:a16="http://schemas.microsoft.com/office/drawing/2014/main" id="{396D888E-5EE1-C4CF-D161-875754287142}"/>
              </a:ext>
            </a:extLst>
          </p:cNvPr>
          <p:cNvSpPr>
            <a:spLocks noGrp="1"/>
          </p:cNvSpPr>
          <p:nvPr>
            <p:ph type="body" sz="quarter" idx="13" hasCustomPrompt="1"/>
          </p:nvPr>
        </p:nvSpPr>
        <p:spPr>
          <a:xfrm>
            <a:off x="261937" y="1230500"/>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3" name="Textplatzhalter 11">
            <a:extLst>
              <a:ext uri="{FF2B5EF4-FFF2-40B4-BE49-F238E27FC236}">
                <a16:creationId xmlns:a16="http://schemas.microsoft.com/office/drawing/2014/main" id="{C43F3A57-79AF-3BFC-8AB1-D20D753C3BFC}"/>
              </a:ext>
            </a:extLst>
          </p:cNvPr>
          <p:cNvSpPr>
            <a:spLocks noGrp="1"/>
          </p:cNvSpPr>
          <p:nvPr>
            <p:ph type="body" sz="quarter" idx="14" hasCustomPrompt="1"/>
          </p:nvPr>
        </p:nvSpPr>
        <p:spPr>
          <a:xfrm>
            <a:off x="261937" y="1972778"/>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4" name="Textplatzhalter 11">
            <a:extLst>
              <a:ext uri="{FF2B5EF4-FFF2-40B4-BE49-F238E27FC236}">
                <a16:creationId xmlns:a16="http://schemas.microsoft.com/office/drawing/2014/main" id="{89AF0583-1033-59FE-198D-9CCF8C783DB6}"/>
              </a:ext>
            </a:extLst>
          </p:cNvPr>
          <p:cNvSpPr>
            <a:spLocks noGrp="1"/>
          </p:cNvSpPr>
          <p:nvPr>
            <p:ph type="body" sz="quarter" idx="15" hasCustomPrompt="1"/>
          </p:nvPr>
        </p:nvSpPr>
        <p:spPr>
          <a:xfrm>
            <a:off x="261937" y="2715056"/>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5" name="Textplatzhalter 11">
            <a:extLst>
              <a:ext uri="{FF2B5EF4-FFF2-40B4-BE49-F238E27FC236}">
                <a16:creationId xmlns:a16="http://schemas.microsoft.com/office/drawing/2014/main" id="{8B46BB86-11D1-B346-9997-7B791BE1CF8F}"/>
              </a:ext>
            </a:extLst>
          </p:cNvPr>
          <p:cNvSpPr>
            <a:spLocks noGrp="1"/>
          </p:cNvSpPr>
          <p:nvPr>
            <p:ph type="body" sz="quarter" idx="16" hasCustomPrompt="1"/>
          </p:nvPr>
        </p:nvSpPr>
        <p:spPr>
          <a:xfrm>
            <a:off x="261937" y="3457334"/>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6" name="Textplatzhalter 11">
            <a:extLst>
              <a:ext uri="{FF2B5EF4-FFF2-40B4-BE49-F238E27FC236}">
                <a16:creationId xmlns:a16="http://schemas.microsoft.com/office/drawing/2014/main" id="{307571C2-B20F-E123-E46B-60F478F20AE9}"/>
              </a:ext>
            </a:extLst>
          </p:cNvPr>
          <p:cNvSpPr>
            <a:spLocks noGrp="1"/>
          </p:cNvSpPr>
          <p:nvPr>
            <p:ph type="body" sz="quarter" idx="17" hasCustomPrompt="1"/>
          </p:nvPr>
        </p:nvSpPr>
        <p:spPr>
          <a:xfrm>
            <a:off x="261937" y="4199612"/>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7" name="Textplatzhalter 11">
            <a:extLst>
              <a:ext uri="{FF2B5EF4-FFF2-40B4-BE49-F238E27FC236}">
                <a16:creationId xmlns:a16="http://schemas.microsoft.com/office/drawing/2014/main" id="{DA2687AA-574C-C666-C73E-48CFCD5619FC}"/>
              </a:ext>
            </a:extLst>
          </p:cNvPr>
          <p:cNvSpPr>
            <a:spLocks noGrp="1"/>
          </p:cNvSpPr>
          <p:nvPr>
            <p:ph type="body" sz="quarter" idx="18" hasCustomPrompt="1"/>
          </p:nvPr>
        </p:nvSpPr>
        <p:spPr>
          <a:xfrm>
            <a:off x="261937" y="4941888"/>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2" name="Fußzeilenplatzhalter 4">
            <a:extLst>
              <a:ext uri="{FF2B5EF4-FFF2-40B4-BE49-F238E27FC236}">
                <a16:creationId xmlns:a16="http://schemas.microsoft.com/office/drawing/2014/main" id="{CD582524-807C-B53F-D4F5-B466B512F49A}"/>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bg1"/>
                </a:solidFill>
              </a:defRPr>
            </a:lvl1pPr>
          </a:lstStyle>
          <a:p>
            <a:r>
              <a:rPr lang="de-DE"/>
              <a:t>Präsentationstitel</a:t>
            </a:r>
            <a:endParaRPr lang="de-DE" dirty="0"/>
          </a:p>
        </p:txBody>
      </p:sp>
    </p:spTree>
    <p:extLst>
      <p:ext uri="{BB962C8B-B14F-4D97-AF65-F5344CB8AC3E}">
        <p14:creationId xmlns:p14="http://schemas.microsoft.com/office/powerpoint/2010/main" val="108085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rgbClr val="173252"/>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bg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bg1"/>
                </a:solidFill>
              </a:defRPr>
            </a:lvl1pPr>
          </a:lstStyle>
          <a:p>
            <a:fld id="{0587C55C-8FD2-3442-83A0-B9DD0B70EC6B}" type="slidenum">
              <a:rPr lang="de-DE" smtClean="0"/>
              <a:pPr/>
              <a:t>‹Nr.›</a:t>
            </a:fld>
            <a:endParaRPr lang="de-DE" dirty="0"/>
          </a:p>
        </p:txBody>
      </p:sp>
      <p:sp>
        <p:nvSpPr>
          <p:cNvPr id="4" name="Titel 1">
            <a:extLst>
              <a:ext uri="{FF2B5EF4-FFF2-40B4-BE49-F238E27FC236}">
                <a16:creationId xmlns:a16="http://schemas.microsoft.com/office/drawing/2014/main" id="{18326B56-E825-4A18-B35E-11AB779EB729}"/>
              </a:ext>
            </a:extLst>
          </p:cNvPr>
          <p:cNvSpPr>
            <a:spLocks noGrp="1"/>
          </p:cNvSpPr>
          <p:nvPr>
            <p:ph type="title" hasCustomPrompt="1"/>
          </p:nvPr>
        </p:nvSpPr>
        <p:spPr>
          <a:xfrm>
            <a:off x="1357905" y="2276916"/>
            <a:ext cx="9463886" cy="1949912"/>
          </a:xfrm>
        </p:spPr>
        <p:txBody>
          <a:bodyPr/>
          <a:lstStyle>
            <a:lvl1pPr algn="ctr">
              <a:defRPr sz="3800"/>
            </a:lvl1pPr>
          </a:lstStyle>
          <a:p>
            <a:r>
              <a:rPr lang="de-DE" dirty="0"/>
              <a:t>01 Kapitelheadline</a:t>
            </a:r>
          </a:p>
        </p:txBody>
      </p:sp>
      <p:pic>
        <p:nvPicPr>
          <p:cNvPr id="2" name="Grafik 1">
            <a:extLst>
              <a:ext uri="{FF2B5EF4-FFF2-40B4-BE49-F238E27FC236}">
                <a16:creationId xmlns:a16="http://schemas.microsoft.com/office/drawing/2014/main" id="{493FF9A1-0AC0-161D-7B38-DCE81A0EDAFA}"/>
              </a:ext>
            </a:extLst>
          </p:cNvPr>
          <p:cNvPicPr>
            <a:picLocks noChangeAspect="1"/>
          </p:cNvPicPr>
          <p:nvPr userDrawn="1"/>
        </p:nvPicPr>
        <p:blipFill>
          <a:blip r:embed="rId2"/>
          <a:srcRect/>
          <a:stretch/>
        </p:blipFill>
        <p:spPr>
          <a:xfrm>
            <a:off x="261323" y="264608"/>
            <a:ext cx="728993" cy="750124"/>
          </a:xfrm>
          <a:prstGeom prst="rect">
            <a:avLst/>
          </a:prstGeom>
        </p:spPr>
      </p:pic>
      <p:sp>
        <p:nvSpPr>
          <p:cNvPr id="6" name="Fußzeilenplatzhalter 4">
            <a:extLst>
              <a:ext uri="{FF2B5EF4-FFF2-40B4-BE49-F238E27FC236}">
                <a16:creationId xmlns:a16="http://schemas.microsoft.com/office/drawing/2014/main" id="{C2DBD96F-E44D-D357-FEE7-4D66D9D46794}"/>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bg1"/>
                </a:solidFill>
              </a:defRPr>
            </a:lvl1pPr>
          </a:lstStyle>
          <a:p>
            <a:r>
              <a:rPr lang="de-DE"/>
              <a:t>Präsentationstitel</a:t>
            </a:r>
            <a:endParaRPr lang="de-DE" dirty="0"/>
          </a:p>
        </p:txBody>
      </p:sp>
    </p:spTree>
    <p:extLst>
      <p:ext uri="{BB962C8B-B14F-4D97-AF65-F5344CB8AC3E}">
        <p14:creationId xmlns:p14="http://schemas.microsoft.com/office/powerpoint/2010/main" val="5144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 Text">
    <p:bg>
      <p:bgPr>
        <a:solidFill>
          <a:srgbClr val="E0DBC7"/>
        </a:solidFill>
        <a:effectLst/>
      </p:bgPr>
    </p:bg>
    <p:spTree>
      <p:nvGrpSpPr>
        <p:cNvPr id="1" name=""/>
        <p:cNvGrpSpPr/>
        <p:nvPr/>
      </p:nvGrpSpPr>
      <p:grpSpPr>
        <a:xfrm>
          <a:off x="0" y="0"/>
          <a:ext cx="0" cy="0"/>
          <a:chOff x="0" y="0"/>
          <a:chExt cx="0" cy="0"/>
        </a:xfrm>
      </p:grpSpPr>
      <p:sp>
        <p:nvSpPr>
          <p:cNvPr id="16" name="Bildplatzhalter 14">
            <a:extLst>
              <a:ext uri="{FF2B5EF4-FFF2-40B4-BE49-F238E27FC236}">
                <a16:creationId xmlns:a16="http://schemas.microsoft.com/office/drawing/2014/main" id="{8791D81B-A7E6-6917-6079-7B4C9541DF45}"/>
              </a:ext>
            </a:extLst>
          </p:cNvPr>
          <p:cNvSpPr>
            <a:spLocks noGrp="1"/>
          </p:cNvSpPr>
          <p:nvPr>
            <p:ph type="pic" sz="quarter" idx="14" hasCustomPrompt="1"/>
          </p:nvPr>
        </p:nvSpPr>
        <p:spPr>
          <a:xfrm>
            <a:off x="273627" y="1296021"/>
            <a:ext cx="6797315" cy="4664075"/>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24" name="Foliennummernplatzhalter 23">
            <a:extLst>
              <a:ext uri="{FF2B5EF4-FFF2-40B4-BE49-F238E27FC236}">
                <a16:creationId xmlns:a16="http://schemas.microsoft.com/office/drawing/2014/main" id="{35997003-22AB-60AA-F474-B57AEF5DCE7F}"/>
              </a:ext>
            </a:extLst>
          </p:cNvPr>
          <p:cNvSpPr>
            <a:spLocks noGrp="1"/>
          </p:cNvSpPr>
          <p:nvPr>
            <p:ph type="sldNum" sz="quarter" idx="17"/>
          </p:nvPr>
        </p:nvSpPr>
        <p:spPr/>
        <p:txBody>
          <a:bodyPr/>
          <a:lstStyle/>
          <a:p>
            <a:fld id="{0587C55C-8FD2-3442-83A0-B9DD0B70EC6B}" type="slidenum">
              <a:rPr lang="de-DE" smtClean="0"/>
              <a:pPr/>
              <a:t>‹Nr.›</a:t>
            </a:fld>
            <a:endParaRPr lang="de-DE" dirty="0"/>
          </a:p>
        </p:txBody>
      </p:sp>
      <p:sp>
        <p:nvSpPr>
          <p:cNvPr id="26" name="Titel 25">
            <a:extLst>
              <a:ext uri="{FF2B5EF4-FFF2-40B4-BE49-F238E27FC236}">
                <a16:creationId xmlns:a16="http://schemas.microsoft.com/office/drawing/2014/main" id="{CC2AB991-2D49-5A07-74A3-8826C68B7D2B}"/>
              </a:ext>
            </a:extLst>
          </p:cNvPr>
          <p:cNvSpPr>
            <a:spLocks noGrp="1"/>
          </p:cNvSpPr>
          <p:nvPr>
            <p:ph type="title"/>
          </p:nvPr>
        </p:nvSpPr>
        <p:spPr/>
        <p:txBody>
          <a:bodyPr lIns="180000"/>
          <a:lstStyle/>
          <a:p>
            <a:r>
              <a:rPr lang="de-DE"/>
              <a:t>Mastertitelformat bearbeiten</a:t>
            </a:r>
            <a:endParaRPr lang="de-DE" dirty="0"/>
          </a:p>
        </p:txBody>
      </p:sp>
      <p:sp>
        <p:nvSpPr>
          <p:cNvPr id="8" name="Fußzeilenplatzhalter 4">
            <a:extLst>
              <a:ext uri="{FF2B5EF4-FFF2-40B4-BE49-F238E27FC236}">
                <a16:creationId xmlns:a16="http://schemas.microsoft.com/office/drawing/2014/main" id="{67F3142B-1F72-FF6B-8493-4996D651F61B}"/>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3" name="Textplatzhalter 9">
            <a:extLst>
              <a:ext uri="{FF2B5EF4-FFF2-40B4-BE49-F238E27FC236}">
                <a16:creationId xmlns:a16="http://schemas.microsoft.com/office/drawing/2014/main" id="{6EB4E447-F710-49A4-0088-28C90B3F0801}"/>
              </a:ext>
            </a:extLst>
          </p:cNvPr>
          <p:cNvSpPr>
            <a:spLocks noGrp="1"/>
          </p:cNvSpPr>
          <p:nvPr>
            <p:ph type="body" sz="quarter" idx="19" hasCustomPrompt="1"/>
          </p:nvPr>
        </p:nvSpPr>
        <p:spPr>
          <a:xfrm>
            <a:off x="273050" y="5971972"/>
            <a:ext cx="6797675" cy="186006"/>
          </a:xfrm>
          <a:prstGeom prst="roundRect">
            <a:avLst>
              <a:gd name="adj" fmla="val 2022"/>
            </a:avLst>
          </a:prstGeom>
        </p:spPr>
        <p:txBody>
          <a:bodyPr lIns="0" tIns="0" rIns="0" bIns="0" anchor="ctr">
            <a:noAutofit/>
          </a:bodyPr>
          <a:lstStyle>
            <a:lvl1pPr marL="0" indent="0">
              <a:lnSpc>
                <a:spcPct val="100000"/>
              </a:lnSpc>
              <a:buFontTx/>
              <a:buNone/>
              <a:defRPr sz="600">
                <a:solidFill>
                  <a:schemeClr val="bg2">
                    <a:lumMod val="75000"/>
                  </a:schemeClr>
                </a:solidFill>
              </a:defRPr>
            </a:lvl1pPr>
          </a:lstStyle>
          <a:p>
            <a:pPr lvl="0"/>
            <a:r>
              <a:rPr lang="de-DE" dirty="0"/>
              <a:t>Copyright</a:t>
            </a:r>
          </a:p>
        </p:txBody>
      </p:sp>
      <p:sp>
        <p:nvSpPr>
          <p:cNvPr id="5" name="Textplatzhalter 13">
            <a:extLst>
              <a:ext uri="{FF2B5EF4-FFF2-40B4-BE49-F238E27FC236}">
                <a16:creationId xmlns:a16="http://schemas.microsoft.com/office/drawing/2014/main" id="{E24794E8-6603-145F-6CB3-81C442DEC0A2}"/>
              </a:ext>
            </a:extLst>
          </p:cNvPr>
          <p:cNvSpPr>
            <a:spLocks noGrp="1"/>
          </p:cNvSpPr>
          <p:nvPr>
            <p:ph type="body" sz="quarter" idx="20"/>
          </p:nvPr>
        </p:nvSpPr>
        <p:spPr>
          <a:xfrm>
            <a:off x="7208322" y="1295400"/>
            <a:ext cx="4710627" cy="4664075"/>
          </a:xfrm>
          <a:prstGeom prst="roundRect">
            <a:avLst>
              <a:gd name="adj" fmla="val 2022"/>
            </a:avLst>
          </a:prstGeo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08346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oßes Bild">
    <p:spTree>
      <p:nvGrpSpPr>
        <p:cNvPr id="1" name=""/>
        <p:cNvGrpSpPr/>
        <p:nvPr/>
      </p:nvGrpSpPr>
      <p:grpSpPr>
        <a:xfrm>
          <a:off x="0" y="0"/>
          <a:ext cx="0" cy="0"/>
          <a:chOff x="0" y="0"/>
          <a:chExt cx="0" cy="0"/>
        </a:xfrm>
      </p:grpSpPr>
      <p:sp>
        <p:nvSpPr>
          <p:cNvPr id="10" name="Bildplatzhalter 14">
            <a:extLst>
              <a:ext uri="{FF2B5EF4-FFF2-40B4-BE49-F238E27FC236}">
                <a16:creationId xmlns:a16="http://schemas.microsoft.com/office/drawing/2014/main" id="{DB2DD147-867A-C34A-2E6F-0F78F9AB1F7D}"/>
              </a:ext>
            </a:extLst>
          </p:cNvPr>
          <p:cNvSpPr>
            <a:spLocks noGrp="1"/>
          </p:cNvSpPr>
          <p:nvPr>
            <p:ph type="pic" sz="quarter" idx="14" hasCustomPrompt="1"/>
          </p:nvPr>
        </p:nvSpPr>
        <p:spPr>
          <a:xfrm>
            <a:off x="273627" y="1201567"/>
            <a:ext cx="11697334" cy="5376506"/>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9" name="Titel 8">
            <a:extLst>
              <a:ext uri="{FF2B5EF4-FFF2-40B4-BE49-F238E27FC236}">
                <a16:creationId xmlns:a16="http://schemas.microsoft.com/office/drawing/2014/main" id="{2DC4D12C-1CC8-726C-7AED-1E812FF8DA8D}"/>
              </a:ext>
            </a:extLst>
          </p:cNvPr>
          <p:cNvSpPr>
            <a:spLocks noGrp="1"/>
          </p:cNvSpPr>
          <p:nvPr>
            <p:ph type="title"/>
          </p:nvPr>
        </p:nvSpPr>
        <p:spPr/>
        <p:txBody>
          <a:bodyPr/>
          <a:lstStyle/>
          <a:p>
            <a:r>
              <a:rPr lang="de-DE"/>
              <a:t>Mastertitelformat bearbeiten</a:t>
            </a:r>
          </a:p>
        </p:txBody>
      </p:sp>
      <p:pic>
        <p:nvPicPr>
          <p:cNvPr id="2" name="Grafik 1">
            <a:extLst>
              <a:ext uri="{FF2B5EF4-FFF2-40B4-BE49-F238E27FC236}">
                <a16:creationId xmlns:a16="http://schemas.microsoft.com/office/drawing/2014/main" id="{438C2A13-1485-D490-E3A4-96F814388924}"/>
              </a:ext>
            </a:extLst>
          </p:cNvPr>
          <p:cNvPicPr>
            <a:picLocks noChangeAspect="1"/>
          </p:cNvPicPr>
          <p:nvPr userDrawn="1"/>
        </p:nvPicPr>
        <p:blipFill>
          <a:blip r:embed="rId2"/>
          <a:srcRect/>
          <a:stretch/>
        </p:blipFill>
        <p:spPr>
          <a:xfrm>
            <a:off x="261323" y="264608"/>
            <a:ext cx="728993" cy="750124"/>
          </a:xfrm>
          <a:prstGeom prst="rect">
            <a:avLst/>
          </a:prstGeom>
        </p:spPr>
      </p:pic>
      <p:sp>
        <p:nvSpPr>
          <p:cNvPr id="4" name="Textplatzhalter 9">
            <a:extLst>
              <a:ext uri="{FF2B5EF4-FFF2-40B4-BE49-F238E27FC236}">
                <a16:creationId xmlns:a16="http://schemas.microsoft.com/office/drawing/2014/main" id="{7A129049-3A95-7481-41BA-E4E1C20E57A9}"/>
              </a:ext>
            </a:extLst>
          </p:cNvPr>
          <p:cNvSpPr>
            <a:spLocks noGrp="1"/>
          </p:cNvSpPr>
          <p:nvPr>
            <p:ph type="body" sz="quarter" idx="18" hasCustomPrompt="1"/>
          </p:nvPr>
        </p:nvSpPr>
        <p:spPr>
          <a:xfrm>
            <a:off x="273050" y="6593392"/>
            <a:ext cx="6797675" cy="186006"/>
          </a:xfrm>
          <a:prstGeom prst="roundRect">
            <a:avLst>
              <a:gd name="adj" fmla="val 2022"/>
            </a:avLst>
          </a:prstGeom>
        </p:spPr>
        <p:txBody>
          <a:bodyPr lIns="0" tIns="0" rIns="0" bIns="0" anchor="ctr">
            <a:noAutofit/>
          </a:bodyPr>
          <a:lstStyle>
            <a:lvl1pPr marL="0" indent="0">
              <a:lnSpc>
                <a:spcPct val="100000"/>
              </a:lnSpc>
              <a:buFontTx/>
              <a:buNone/>
              <a:defRPr sz="600">
                <a:solidFill>
                  <a:schemeClr val="bg2">
                    <a:lumMod val="75000"/>
                  </a:schemeClr>
                </a:solidFill>
              </a:defRPr>
            </a:lvl1pPr>
          </a:lstStyle>
          <a:p>
            <a:pPr lvl="0"/>
            <a:r>
              <a:rPr lang="de-DE" dirty="0"/>
              <a:t>Copyright</a:t>
            </a:r>
          </a:p>
        </p:txBody>
      </p:sp>
    </p:spTree>
    <p:extLst>
      <p:ext uri="{BB962C8B-B14F-4D97-AF65-F5344CB8AC3E}">
        <p14:creationId xmlns:p14="http://schemas.microsoft.com/office/powerpoint/2010/main" val="389782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B9A4C71-0A0C-993D-5EA8-9293C4E318DA}"/>
              </a:ext>
            </a:extLst>
          </p:cNvPr>
          <p:cNvSpPr>
            <a:spLocks noGrp="1"/>
          </p:cNvSpPr>
          <p:nvPr>
            <p:ph type="sldNum" sz="quarter" idx="12"/>
          </p:nvPr>
        </p:nvSpPr>
        <p:spPr/>
        <p:txBody>
          <a:bodyPr/>
          <a:lstStyle/>
          <a:p>
            <a:fld id="{0587C55C-8FD2-3442-83A0-B9DD0B70EC6B}" type="slidenum">
              <a:rPr lang="de-DE" smtClean="0"/>
              <a:t>‹Nr.›</a:t>
            </a:fld>
            <a:endParaRPr lang="de-DE"/>
          </a:p>
        </p:txBody>
      </p:sp>
      <p:sp>
        <p:nvSpPr>
          <p:cNvPr id="3" name="Titel 2">
            <a:extLst>
              <a:ext uri="{FF2B5EF4-FFF2-40B4-BE49-F238E27FC236}">
                <a16:creationId xmlns:a16="http://schemas.microsoft.com/office/drawing/2014/main" id="{AE6EC7B4-E75B-DEA5-73BC-C7542A67639D}"/>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2E7B741E-75E2-ED26-801D-58B427689671}"/>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2" name="Textplatzhalter 7">
            <a:extLst>
              <a:ext uri="{FF2B5EF4-FFF2-40B4-BE49-F238E27FC236}">
                <a16:creationId xmlns:a16="http://schemas.microsoft.com/office/drawing/2014/main" id="{60E98ABC-7CD1-99E5-203E-64FEB77D89B9}"/>
              </a:ext>
            </a:extLst>
          </p:cNvPr>
          <p:cNvSpPr>
            <a:spLocks noGrp="1"/>
          </p:cNvSpPr>
          <p:nvPr>
            <p:ph type="body" sz="quarter" idx="14"/>
          </p:nvPr>
        </p:nvSpPr>
        <p:spPr>
          <a:xfrm>
            <a:off x="1242467" y="1295400"/>
            <a:ext cx="10676484" cy="4664075"/>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98644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rgbClr val="E1FF01"/>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2" name="Titel 1">
            <a:extLst>
              <a:ext uri="{FF2B5EF4-FFF2-40B4-BE49-F238E27FC236}">
                <a16:creationId xmlns:a16="http://schemas.microsoft.com/office/drawing/2014/main" id="{08D832FC-C83D-1077-CB75-ED919CE8010B}"/>
              </a:ext>
            </a:extLst>
          </p:cNvPr>
          <p:cNvSpPr>
            <a:spLocks noGrp="1"/>
          </p:cNvSpPr>
          <p:nvPr>
            <p:ph type="ctrTitle" hasCustomPrompt="1"/>
          </p:nvPr>
        </p:nvSpPr>
        <p:spPr>
          <a:xfrm>
            <a:off x="1524000" y="1919773"/>
            <a:ext cx="9144000" cy="2598040"/>
          </a:xfrm>
          <a:prstGeom prst="rect">
            <a:avLst/>
          </a:prstGeom>
          <a:noFill/>
        </p:spPr>
        <p:txBody>
          <a:bodyPr anchor="ctr" anchorCtr="0">
            <a:normAutofit/>
          </a:bodyPr>
          <a:lstStyle>
            <a:lvl1pPr algn="ctr">
              <a:lnSpc>
                <a:spcPts val="5600"/>
              </a:lnSpc>
              <a:defRPr sz="5200">
                <a:solidFill>
                  <a:schemeClr val="tx1"/>
                </a:solidFill>
              </a:defRPr>
            </a:lvl1pPr>
          </a:lstStyle>
          <a:p>
            <a:r>
              <a:rPr lang="de-DE" dirty="0"/>
              <a:t>Mastertitelformat </a:t>
            </a:r>
            <a:br>
              <a:rPr lang="de-DE" dirty="0"/>
            </a:br>
            <a:r>
              <a:rPr lang="de-DE" dirty="0"/>
              <a:t>bearbeiten</a:t>
            </a:r>
          </a:p>
        </p:txBody>
      </p:sp>
      <p:sp>
        <p:nvSpPr>
          <p:cNvPr id="4" name="Datumsplatzhalter 3">
            <a:extLst>
              <a:ext uri="{FF2B5EF4-FFF2-40B4-BE49-F238E27FC236}">
                <a16:creationId xmlns:a16="http://schemas.microsoft.com/office/drawing/2014/main" id="{CBAB5280-02DA-62D1-5780-5DBFE4D580C4}"/>
              </a:ext>
            </a:extLst>
          </p:cNvPr>
          <p:cNvSpPr>
            <a:spLocks noGrp="1"/>
          </p:cNvSpPr>
          <p:nvPr>
            <p:ph type="dt" sz="half" idx="10"/>
          </p:nvPr>
        </p:nvSpPr>
        <p:spPr>
          <a:xfrm>
            <a:off x="399892" y="6271200"/>
            <a:ext cx="2743200" cy="306873"/>
          </a:xfrm>
          <a:prstGeom prst="rect">
            <a:avLst/>
          </a:prstGeom>
        </p:spPr>
        <p:txBody>
          <a:bodyPr/>
          <a:lstStyle>
            <a:lvl1pPr algn="l">
              <a:defRPr sz="1200">
                <a:solidFill>
                  <a:schemeClr val="tx1"/>
                </a:solidFill>
              </a:defRPr>
            </a:lvl1pPr>
          </a:lstStyle>
          <a:p>
            <a:r>
              <a:rPr lang="de-AT" dirty="0"/>
              <a:t>16.08.23</a:t>
            </a:r>
            <a:endParaRPr lang="de-DE" dirty="0"/>
          </a:p>
        </p:txBody>
      </p:sp>
      <p:pic>
        <p:nvPicPr>
          <p:cNvPr id="12" name="Grafik 11">
            <a:extLst>
              <a:ext uri="{FF2B5EF4-FFF2-40B4-BE49-F238E27FC236}">
                <a16:creationId xmlns:a16="http://schemas.microsoft.com/office/drawing/2014/main" id="{455D5F3A-E0D4-F1C6-4E24-F1C02AE1826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59653" y="259451"/>
            <a:ext cx="2450789" cy="756548"/>
          </a:xfrm>
          <a:prstGeom prst="rect">
            <a:avLst/>
          </a:prstGeom>
        </p:spPr>
      </p:pic>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tx1"/>
                </a:solidFill>
              </a:defRPr>
            </a:lvl1pPr>
          </a:lstStyle>
          <a:p>
            <a:fld id="{0587C55C-8FD2-3442-83A0-B9DD0B70EC6B}" type="slidenum">
              <a:rPr lang="de-DE" smtClean="0"/>
              <a:pPr/>
              <a:t>‹Nr.›</a:t>
            </a:fld>
            <a:endParaRPr lang="de-DE" dirty="0"/>
          </a:p>
        </p:txBody>
      </p:sp>
      <p:sp>
        <p:nvSpPr>
          <p:cNvPr id="10" name="Bildplatzhalter 4">
            <a:extLst>
              <a:ext uri="{FF2B5EF4-FFF2-40B4-BE49-F238E27FC236}">
                <a16:creationId xmlns:a16="http://schemas.microsoft.com/office/drawing/2014/main" id="{F6C3F78F-8E5A-7F82-D520-89871A713BB0}"/>
              </a:ext>
            </a:extLst>
          </p:cNvPr>
          <p:cNvSpPr>
            <a:spLocks noGrp="1"/>
          </p:cNvSpPr>
          <p:nvPr>
            <p:ph type="pic" sz="quarter" idx="13" hasCustomPrompt="1"/>
          </p:nvPr>
        </p:nvSpPr>
        <p:spPr>
          <a:xfrm>
            <a:off x="7049122" y="259451"/>
            <a:ext cx="2450791" cy="756548"/>
          </a:xfrm>
        </p:spPr>
        <p:txBody>
          <a:bodyPr/>
          <a:lstStyle>
            <a:lvl1pPr marL="0" indent="0" algn="r">
              <a:lnSpc>
                <a:spcPct val="100000"/>
              </a:lnSpc>
              <a:buFont typeface="Arial" panose="020B0604020202020204" pitchFamily="34" charset="0"/>
              <a:buNone/>
              <a:defRPr sz="800" i="1"/>
            </a:lvl1pPr>
          </a:lstStyle>
          <a:p>
            <a:r>
              <a:rPr lang="de-DE" dirty="0"/>
              <a:t>Institutionslogo einfügen</a:t>
            </a:r>
          </a:p>
        </p:txBody>
      </p:sp>
      <p:pic>
        <p:nvPicPr>
          <p:cNvPr id="11" name="Grafik 10"/>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9499913" y="265226"/>
            <a:ext cx="2418460" cy="744997"/>
          </a:xfrm>
          <a:prstGeom prst="rect">
            <a:avLst/>
          </a:prstGeom>
        </p:spPr>
      </p:pic>
    </p:spTree>
    <p:extLst>
      <p:ext uri="{BB962C8B-B14F-4D97-AF65-F5344CB8AC3E}">
        <p14:creationId xmlns:p14="http://schemas.microsoft.com/office/powerpoint/2010/main" val="7645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elfolie">
    <p:bg>
      <p:bgPr>
        <a:solidFill>
          <a:srgbClr val="E1FF01"/>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4" name="Datumsplatzhalter 3">
            <a:extLst>
              <a:ext uri="{FF2B5EF4-FFF2-40B4-BE49-F238E27FC236}">
                <a16:creationId xmlns:a16="http://schemas.microsoft.com/office/drawing/2014/main" id="{CBAB5280-02DA-62D1-5780-5DBFE4D580C4}"/>
              </a:ext>
            </a:extLst>
          </p:cNvPr>
          <p:cNvSpPr>
            <a:spLocks noGrp="1"/>
          </p:cNvSpPr>
          <p:nvPr>
            <p:ph type="dt" sz="half" idx="10"/>
          </p:nvPr>
        </p:nvSpPr>
        <p:spPr>
          <a:xfrm>
            <a:off x="399892" y="6271200"/>
            <a:ext cx="2743200" cy="306873"/>
          </a:xfrm>
          <a:prstGeom prst="rect">
            <a:avLst/>
          </a:prstGeom>
        </p:spPr>
        <p:txBody>
          <a:bodyPr/>
          <a:lstStyle>
            <a:lvl1pPr algn="l">
              <a:defRPr sz="1200">
                <a:solidFill>
                  <a:schemeClr val="tx1"/>
                </a:solidFill>
              </a:defRPr>
            </a:lvl1pPr>
          </a:lstStyle>
          <a:p>
            <a:r>
              <a:rPr lang="de-AT" dirty="0"/>
              <a:t>16.08.23</a:t>
            </a:r>
            <a:endParaRPr lang="de-DE" dirty="0"/>
          </a:p>
        </p:txBody>
      </p:sp>
      <p:pic>
        <p:nvPicPr>
          <p:cNvPr id="12" name="Grafik 11">
            <a:extLst>
              <a:ext uri="{FF2B5EF4-FFF2-40B4-BE49-F238E27FC236}">
                <a16:creationId xmlns:a16="http://schemas.microsoft.com/office/drawing/2014/main" id="{455D5F3A-E0D4-F1C6-4E24-F1C02AE1826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59653" y="259451"/>
            <a:ext cx="2450789" cy="756548"/>
          </a:xfrm>
          <a:prstGeom prst="rect">
            <a:avLst/>
          </a:prstGeom>
        </p:spPr>
      </p:pic>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tx1"/>
                </a:solidFill>
              </a:defRPr>
            </a:lvl1pPr>
          </a:lstStyle>
          <a:p>
            <a:fld id="{0587C55C-8FD2-3442-83A0-B9DD0B70EC6B}" type="slidenum">
              <a:rPr lang="de-DE" smtClean="0"/>
              <a:pPr/>
              <a:t>‹Nr.›</a:t>
            </a:fld>
            <a:endParaRPr lang="de-DE" dirty="0"/>
          </a:p>
        </p:txBody>
      </p:sp>
      <p:sp>
        <p:nvSpPr>
          <p:cNvPr id="5" name="Bildplatzhalter 14">
            <a:extLst>
              <a:ext uri="{FF2B5EF4-FFF2-40B4-BE49-F238E27FC236}">
                <a16:creationId xmlns:a16="http://schemas.microsoft.com/office/drawing/2014/main" id="{20943C66-2C9E-C9FC-D045-4403A2E1181F}"/>
              </a:ext>
            </a:extLst>
          </p:cNvPr>
          <p:cNvSpPr>
            <a:spLocks noGrp="1"/>
          </p:cNvSpPr>
          <p:nvPr>
            <p:ph type="pic" sz="quarter" idx="14" hasCustomPrompt="1"/>
          </p:nvPr>
        </p:nvSpPr>
        <p:spPr>
          <a:xfrm>
            <a:off x="273626" y="1401289"/>
            <a:ext cx="5764977" cy="4298868"/>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6" name="Titel 1">
            <a:extLst>
              <a:ext uri="{FF2B5EF4-FFF2-40B4-BE49-F238E27FC236}">
                <a16:creationId xmlns:a16="http://schemas.microsoft.com/office/drawing/2014/main" id="{1F79AD1D-B4A5-3798-54DC-799E5E019CDE}"/>
              </a:ext>
            </a:extLst>
          </p:cNvPr>
          <p:cNvSpPr>
            <a:spLocks noGrp="1"/>
          </p:cNvSpPr>
          <p:nvPr>
            <p:ph type="ctrTitle" hasCustomPrompt="1"/>
          </p:nvPr>
        </p:nvSpPr>
        <p:spPr>
          <a:xfrm>
            <a:off x="6153400" y="1395351"/>
            <a:ext cx="5682652" cy="4298868"/>
          </a:xfrm>
          <a:prstGeom prst="rect">
            <a:avLst/>
          </a:prstGeom>
          <a:noFill/>
        </p:spPr>
        <p:txBody>
          <a:bodyPr bIns="360000" anchor="ctr" anchorCtr="0">
            <a:normAutofit/>
          </a:bodyPr>
          <a:lstStyle>
            <a:lvl1pPr algn="ctr">
              <a:lnSpc>
                <a:spcPct val="100000"/>
              </a:lnSpc>
              <a:defRPr sz="4400">
                <a:solidFill>
                  <a:schemeClr val="tx1"/>
                </a:solidFill>
              </a:defRPr>
            </a:lvl1pPr>
          </a:lstStyle>
          <a:p>
            <a:r>
              <a:rPr lang="de-DE" dirty="0"/>
              <a:t>Vortragstitel </a:t>
            </a:r>
            <a:br>
              <a:rPr lang="de-DE" dirty="0"/>
            </a:br>
            <a:r>
              <a:rPr lang="de-DE" dirty="0"/>
              <a:t>bearbeiten</a:t>
            </a:r>
          </a:p>
        </p:txBody>
      </p:sp>
      <p:sp>
        <p:nvSpPr>
          <p:cNvPr id="10" name="Bildplatzhalter 4">
            <a:extLst>
              <a:ext uri="{FF2B5EF4-FFF2-40B4-BE49-F238E27FC236}">
                <a16:creationId xmlns:a16="http://schemas.microsoft.com/office/drawing/2014/main" id="{F6C3F78F-8E5A-7F82-D520-89871A713BB0}"/>
              </a:ext>
            </a:extLst>
          </p:cNvPr>
          <p:cNvSpPr>
            <a:spLocks noGrp="1"/>
          </p:cNvSpPr>
          <p:nvPr>
            <p:ph type="pic" sz="quarter" idx="13" hasCustomPrompt="1"/>
          </p:nvPr>
        </p:nvSpPr>
        <p:spPr>
          <a:xfrm>
            <a:off x="7049122" y="259451"/>
            <a:ext cx="2450791" cy="756548"/>
          </a:xfrm>
        </p:spPr>
        <p:txBody>
          <a:bodyPr/>
          <a:lstStyle>
            <a:lvl1pPr marL="0" indent="0" algn="r">
              <a:lnSpc>
                <a:spcPct val="100000"/>
              </a:lnSpc>
              <a:buFont typeface="Arial" panose="020B0604020202020204" pitchFamily="34" charset="0"/>
              <a:buNone/>
              <a:defRPr sz="800" i="1"/>
            </a:lvl1pPr>
          </a:lstStyle>
          <a:p>
            <a:r>
              <a:rPr lang="de-DE" dirty="0"/>
              <a:t>Institutionslogo einfügen</a:t>
            </a:r>
          </a:p>
        </p:txBody>
      </p:sp>
      <p:pic>
        <p:nvPicPr>
          <p:cNvPr id="11" name="Grafik 10"/>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9499913" y="265226"/>
            <a:ext cx="2418460" cy="744997"/>
          </a:xfrm>
          <a:prstGeom prst="rect">
            <a:avLst/>
          </a:prstGeom>
        </p:spPr>
      </p:pic>
    </p:spTree>
    <p:extLst>
      <p:ext uri="{BB962C8B-B14F-4D97-AF65-F5344CB8AC3E}">
        <p14:creationId xmlns:p14="http://schemas.microsoft.com/office/powerpoint/2010/main" val="277889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8.svg"/><Relationship Id="rId5" Type="http://schemas.openxmlformats.org/officeDocument/2006/relationships/slideLayout" Target="../slideLayouts/slideLayout12.xml"/><Relationship Id="rId10" Type="http://schemas.openxmlformats.org/officeDocument/2006/relationships/image" Target="../media/image7.png"/><Relationship Id="rId4" Type="http://schemas.openxmlformats.org/officeDocument/2006/relationships/slideLayout" Target="../slideLayouts/slideLayout11.xml"/><Relationship Id="rId9" Type="http://schemas.openxmlformats.org/officeDocument/2006/relationships/image" Target="../media/image1.png"/><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0DBC7"/>
        </a:solidFill>
        <a:effectLst/>
      </p:bgPr>
    </p:bg>
    <p:spTree>
      <p:nvGrpSpPr>
        <p:cNvPr id="1" name=""/>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0B47F6B1-2315-32D1-3D3A-9DDDC6B7996E}"/>
              </a:ext>
            </a:extLst>
          </p:cNvPr>
          <p:cNvSpPr/>
          <p:nvPr userDrawn="1"/>
        </p:nvSpPr>
        <p:spPr>
          <a:xfrm>
            <a:off x="261323" y="6271200"/>
            <a:ext cx="11657050" cy="306873"/>
          </a:xfrm>
          <a:prstGeom prst="roundRect">
            <a:avLst>
              <a:gd name="adj" fmla="val 50000"/>
            </a:avLst>
          </a:prstGeom>
          <a:solidFill>
            <a:schemeClr val="tx1">
              <a:alpha val="0"/>
            </a:schemeClr>
          </a:solid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5" name="Fußzeilenplatzhalter 4">
            <a:extLst>
              <a:ext uri="{FF2B5EF4-FFF2-40B4-BE49-F238E27FC236}">
                <a16:creationId xmlns:a16="http://schemas.microsoft.com/office/drawing/2014/main" id="{20DD9826-279B-1A0F-A7F0-C658D1D8C7CF}"/>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6" name="Foliennummernplatzhalter 5">
            <a:extLst>
              <a:ext uri="{FF2B5EF4-FFF2-40B4-BE49-F238E27FC236}">
                <a16:creationId xmlns:a16="http://schemas.microsoft.com/office/drawing/2014/main" id="{C92C57AF-F530-D02E-7933-F82BF8CC551E}"/>
              </a:ext>
            </a:extLst>
          </p:cNvPr>
          <p:cNvSpPr>
            <a:spLocks noGrp="1"/>
          </p:cNvSpPr>
          <p:nvPr>
            <p:ph type="sldNum" sz="quarter" idx="4"/>
          </p:nvPr>
        </p:nvSpPr>
        <p:spPr>
          <a:xfrm>
            <a:off x="8217057" y="6271200"/>
            <a:ext cx="3651199" cy="306873"/>
          </a:xfrm>
          <a:prstGeom prst="rect">
            <a:avLst/>
          </a:prstGeom>
        </p:spPr>
        <p:txBody>
          <a:bodyPr vert="horz" lIns="91440" tIns="45720" rIns="91440" bIns="45720" rtlCol="0" anchor="ctr"/>
          <a:lstStyle>
            <a:lvl1pPr algn="r">
              <a:defRPr sz="1200">
                <a:solidFill>
                  <a:schemeClr val="tx1"/>
                </a:solidFill>
              </a:defRPr>
            </a:lvl1pPr>
          </a:lstStyle>
          <a:p>
            <a:fld id="{0587C55C-8FD2-3442-83A0-B9DD0B70EC6B}" type="slidenum">
              <a:rPr lang="de-DE" smtClean="0"/>
              <a:pPr/>
              <a:t>‹Nr.›</a:t>
            </a:fld>
            <a:endParaRPr lang="de-DE" dirty="0"/>
          </a:p>
        </p:txBody>
      </p:sp>
      <p:pic>
        <p:nvPicPr>
          <p:cNvPr id="14" name="Grafik 13">
            <a:extLst>
              <a:ext uri="{FF2B5EF4-FFF2-40B4-BE49-F238E27FC236}">
                <a16:creationId xmlns:a16="http://schemas.microsoft.com/office/drawing/2014/main" id="{DAA5F53A-E6BF-24F8-8264-41E1AE84FFC3}"/>
              </a:ext>
            </a:extLst>
          </p:cNvPr>
          <p:cNvPicPr>
            <a:picLocks noChangeAspect="1"/>
          </p:cNvPicPr>
          <p:nvPr userDrawn="1"/>
        </p:nvPicPr>
        <p:blipFill>
          <a:blip r:embed="rId9"/>
          <a:srcRect/>
          <a:stretch/>
        </p:blipFill>
        <p:spPr>
          <a:xfrm>
            <a:off x="261323" y="264608"/>
            <a:ext cx="728993" cy="750124"/>
          </a:xfrm>
          <a:prstGeom prst="rect">
            <a:avLst/>
          </a:prstGeom>
        </p:spPr>
      </p:pic>
      <p:sp>
        <p:nvSpPr>
          <p:cNvPr id="16" name="Titelplatzhalter 15">
            <a:extLst>
              <a:ext uri="{FF2B5EF4-FFF2-40B4-BE49-F238E27FC236}">
                <a16:creationId xmlns:a16="http://schemas.microsoft.com/office/drawing/2014/main" id="{A2BF9934-E2F2-C0AB-E539-3B7C604C7E5D}"/>
              </a:ext>
            </a:extLst>
          </p:cNvPr>
          <p:cNvSpPr>
            <a:spLocks noGrp="1"/>
          </p:cNvSpPr>
          <p:nvPr>
            <p:ph type="title"/>
          </p:nvPr>
        </p:nvSpPr>
        <p:spPr>
          <a:xfrm>
            <a:off x="1242466" y="291480"/>
            <a:ext cx="10728495" cy="696380"/>
          </a:xfrm>
          <a:prstGeom prst="roundRect">
            <a:avLst>
              <a:gd name="adj" fmla="val 50000"/>
            </a:avLst>
          </a:prstGeom>
          <a:solidFill>
            <a:srgbClr val="8FF5DF"/>
          </a:solidFill>
        </p:spPr>
        <p:txBody>
          <a:bodyPr vert="horz" lIns="180000" tIns="45720" rIns="91440" bIns="45720" rtlCol="0" anchor="ctr">
            <a:noAutofit/>
          </a:bodyPr>
          <a:lstStyle/>
          <a:p>
            <a:r>
              <a:rPr lang="de-DE" dirty="0"/>
              <a:t>Mastertitelformat bearbeiten</a:t>
            </a:r>
          </a:p>
        </p:txBody>
      </p:sp>
      <p:sp>
        <p:nvSpPr>
          <p:cNvPr id="2" name="Textplatzhalter 2">
            <a:extLst>
              <a:ext uri="{FF2B5EF4-FFF2-40B4-BE49-F238E27FC236}">
                <a16:creationId xmlns:a16="http://schemas.microsoft.com/office/drawing/2014/main" id="{99BD7827-8D35-8C73-F87B-30BC2C218439}"/>
              </a:ext>
            </a:extLst>
          </p:cNvPr>
          <p:cNvSpPr>
            <a:spLocks noGrp="1"/>
          </p:cNvSpPr>
          <p:nvPr>
            <p:ph type="body" idx="1"/>
          </p:nvPr>
        </p:nvSpPr>
        <p:spPr>
          <a:xfrm>
            <a:off x="1345150" y="1594532"/>
            <a:ext cx="10523106" cy="4284833"/>
          </a:xfrm>
          <a:prstGeom prst="roundRect">
            <a:avLst>
              <a:gd name="adj" fmla="val 2022"/>
            </a:avLst>
          </a:prstGeom>
        </p:spPr>
        <p:txBody>
          <a:bodyPr vert="horz" lIns="91440" tIns="45720" rIns="91440" bIns="45720" rtlCol="0">
            <a:noAutofit/>
          </a:bodyPr>
          <a:lstStyle/>
          <a:p>
            <a:pPr lvl="0"/>
            <a:r>
              <a:rPr lang="de-DE" dirty="0"/>
              <a:t>Headline ohne Aufzählung</a:t>
            </a:r>
          </a:p>
          <a:p>
            <a:pPr lvl="0"/>
            <a:r>
              <a:rPr lang="de-DE" dirty="0"/>
              <a:t>Unterüberschrift</a:t>
            </a:r>
          </a:p>
          <a:p>
            <a:pPr lvl="1"/>
            <a:r>
              <a:rPr lang="de-DE" dirty="0"/>
              <a:t>Aufzählung 1</a:t>
            </a:r>
          </a:p>
          <a:p>
            <a:pPr lvl="1"/>
            <a:r>
              <a:rPr lang="de-DE" dirty="0"/>
              <a:t>Aufzählung 2</a:t>
            </a:r>
          </a:p>
          <a:p>
            <a:pPr lvl="2"/>
            <a:r>
              <a:rPr lang="de-DE" dirty="0"/>
              <a:t>Ebene 3</a:t>
            </a:r>
            <a:br>
              <a:rPr lang="de-DE" dirty="0"/>
            </a:br>
            <a:r>
              <a:rPr lang="de-DE" dirty="0" err="1"/>
              <a:t>ffffsdddd</a:t>
            </a:r>
            <a:endParaRPr lang="de-DE" dirty="0"/>
          </a:p>
        </p:txBody>
      </p:sp>
    </p:spTree>
    <p:extLst>
      <p:ext uri="{BB962C8B-B14F-4D97-AF65-F5344CB8AC3E}">
        <p14:creationId xmlns:p14="http://schemas.microsoft.com/office/powerpoint/2010/main" val="2912023466"/>
      </p:ext>
    </p:extLst>
  </p:cSld>
  <p:clrMap bg1="lt1" tx1="dk1" bg2="lt2" tx2="dk2" accent1="accent1" accent2="accent2" accent3="accent3" accent4="accent4" accent5="accent5" accent6="accent6" hlink="hlink" folHlink="folHlink"/>
  <p:sldLayoutIdLst>
    <p:sldLayoutId id="2147483658" r:id="rId1"/>
    <p:sldLayoutId id="2147483673" r:id="rId2"/>
    <p:sldLayoutId id="2147483659" r:id="rId3"/>
    <p:sldLayoutId id="2147483660" r:id="rId4"/>
    <p:sldLayoutId id="2147483661" r:id="rId5"/>
    <p:sldLayoutId id="2147483662" r:id="rId6"/>
    <p:sldLayoutId id="2147483663" r:id="rId7"/>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457200" indent="-457200" algn="l" defTabSz="914400" rtl="0" eaLnBrk="1" latinLnBrk="0" hangingPunct="1">
        <a:lnSpc>
          <a:spcPts val="3000"/>
        </a:lnSpc>
        <a:spcBef>
          <a:spcPts val="1000"/>
        </a:spcBef>
        <a:buSzPct val="100000"/>
        <a:buFontTx/>
        <a:buBlip>
          <a:blip r:embed="rId10"/>
        </a:buBlip>
        <a:defRPr sz="2600" kern="1200">
          <a:solidFill>
            <a:schemeClr val="tx1"/>
          </a:solidFill>
          <a:latin typeface="+mn-lt"/>
          <a:ea typeface="+mn-ea"/>
          <a:cs typeface="+mn-cs"/>
        </a:defRPr>
      </a:lvl1pPr>
      <a:lvl2pPr marL="720000" indent="-234000" algn="l" defTabSz="914400" rtl="0" eaLnBrk="1" latinLnBrk="0" hangingPunct="1">
        <a:lnSpc>
          <a:spcPts val="2600"/>
        </a:lnSpc>
        <a:spcBef>
          <a:spcPts val="1000"/>
        </a:spcBef>
        <a:spcAft>
          <a:spcPts val="0"/>
        </a:spcAft>
        <a:buSzPct val="90000"/>
        <a:buFontTx/>
        <a:buBlip>
          <a:blip r:embed="rId10"/>
        </a:buBlip>
        <a:defRPr sz="2000" kern="1200">
          <a:solidFill>
            <a:schemeClr val="tx1"/>
          </a:solidFill>
          <a:latin typeface="+mn-lt"/>
          <a:ea typeface="+mn-ea"/>
          <a:cs typeface="+mn-cs"/>
        </a:defRPr>
      </a:lvl2pPr>
      <a:lvl3pPr marL="717750" indent="0" algn="l" defTabSz="914400" rtl="0" eaLnBrk="1" latinLnBrk="0" hangingPunct="1">
        <a:lnSpc>
          <a:spcPts val="2100"/>
        </a:lnSpc>
        <a:spcBef>
          <a:spcPts val="500"/>
        </a:spcBef>
        <a:buSzPct val="90000"/>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90000"/>
        <a:buFontTx/>
        <a:buBlip>
          <a:blip r:embed="rId11">
            <a:extLst>
              <a:ext uri="{96DAC541-7B7A-43D3-8B79-37D633B846F1}">
                <asvg:svgBlip xmlns:asvg="http://schemas.microsoft.com/office/drawing/2016/SVG/main" r:embed="rId12"/>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Tx/>
        <a:buBlip>
          <a:blip r:embed="rId11">
            <a:extLst>
              <a:ext uri="{96DAC541-7B7A-43D3-8B79-37D633B846F1}">
                <asvg:svgBlip xmlns:asvg="http://schemas.microsoft.com/office/drawing/2016/SVG/main" r:embed="rId12"/>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0DBC7"/>
        </a:solidFill>
        <a:effectLst/>
      </p:bgPr>
    </p:bg>
    <p:spTree>
      <p:nvGrpSpPr>
        <p:cNvPr id="1" name=""/>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0B47F6B1-2315-32D1-3D3A-9DDDC6B7996E}"/>
              </a:ext>
            </a:extLst>
          </p:cNvPr>
          <p:cNvSpPr/>
          <p:nvPr userDrawn="1"/>
        </p:nvSpPr>
        <p:spPr>
          <a:xfrm>
            <a:off x="261323" y="6271200"/>
            <a:ext cx="11657050" cy="306873"/>
          </a:xfrm>
          <a:prstGeom prst="roundRect">
            <a:avLst>
              <a:gd name="adj" fmla="val 50000"/>
            </a:avLst>
          </a:prstGeom>
          <a:solidFill>
            <a:schemeClr val="tx1">
              <a:alpha val="0"/>
            </a:schemeClr>
          </a:solid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5" name="Fußzeilenplatzhalter 4">
            <a:extLst>
              <a:ext uri="{FF2B5EF4-FFF2-40B4-BE49-F238E27FC236}">
                <a16:creationId xmlns:a16="http://schemas.microsoft.com/office/drawing/2014/main" id="{20DD9826-279B-1A0F-A7F0-C658D1D8C7CF}"/>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6" name="Foliennummernplatzhalter 5">
            <a:extLst>
              <a:ext uri="{FF2B5EF4-FFF2-40B4-BE49-F238E27FC236}">
                <a16:creationId xmlns:a16="http://schemas.microsoft.com/office/drawing/2014/main" id="{C92C57AF-F530-D02E-7933-F82BF8CC551E}"/>
              </a:ext>
            </a:extLst>
          </p:cNvPr>
          <p:cNvSpPr>
            <a:spLocks noGrp="1"/>
          </p:cNvSpPr>
          <p:nvPr>
            <p:ph type="sldNum" sz="quarter" idx="4"/>
          </p:nvPr>
        </p:nvSpPr>
        <p:spPr>
          <a:xfrm>
            <a:off x="8217057" y="6271200"/>
            <a:ext cx="3651199" cy="306873"/>
          </a:xfrm>
          <a:prstGeom prst="rect">
            <a:avLst/>
          </a:prstGeom>
        </p:spPr>
        <p:txBody>
          <a:bodyPr vert="horz" lIns="91440" tIns="45720" rIns="91440" bIns="45720" rtlCol="0" anchor="ctr"/>
          <a:lstStyle>
            <a:lvl1pPr algn="r">
              <a:defRPr sz="1200">
                <a:solidFill>
                  <a:schemeClr val="tx1"/>
                </a:solidFill>
              </a:defRPr>
            </a:lvl1pPr>
          </a:lstStyle>
          <a:p>
            <a:fld id="{0587C55C-8FD2-3442-83A0-B9DD0B70EC6B}" type="slidenum">
              <a:rPr lang="de-DE" smtClean="0"/>
              <a:pPr/>
              <a:t>‹Nr.›</a:t>
            </a:fld>
            <a:endParaRPr lang="de-DE" dirty="0"/>
          </a:p>
        </p:txBody>
      </p:sp>
      <p:pic>
        <p:nvPicPr>
          <p:cNvPr id="14" name="Grafik 13">
            <a:extLst>
              <a:ext uri="{FF2B5EF4-FFF2-40B4-BE49-F238E27FC236}">
                <a16:creationId xmlns:a16="http://schemas.microsoft.com/office/drawing/2014/main" id="{DAA5F53A-E6BF-24F8-8264-41E1AE84FFC3}"/>
              </a:ext>
            </a:extLst>
          </p:cNvPr>
          <p:cNvPicPr>
            <a:picLocks noChangeAspect="1"/>
          </p:cNvPicPr>
          <p:nvPr userDrawn="1"/>
        </p:nvPicPr>
        <p:blipFill>
          <a:blip r:embed="rId9"/>
          <a:srcRect/>
          <a:stretch/>
        </p:blipFill>
        <p:spPr>
          <a:xfrm>
            <a:off x="261323" y="264608"/>
            <a:ext cx="728993" cy="750124"/>
          </a:xfrm>
          <a:prstGeom prst="rect">
            <a:avLst/>
          </a:prstGeom>
        </p:spPr>
      </p:pic>
      <p:sp>
        <p:nvSpPr>
          <p:cNvPr id="16" name="Titelplatzhalter 15">
            <a:extLst>
              <a:ext uri="{FF2B5EF4-FFF2-40B4-BE49-F238E27FC236}">
                <a16:creationId xmlns:a16="http://schemas.microsoft.com/office/drawing/2014/main" id="{A2BF9934-E2F2-C0AB-E539-3B7C604C7E5D}"/>
              </a:ext>
            </a:extLst>
          </p:cNvPr>
          <p:cNvSpPr>
            <a:spLocks noGrp="1"/>
          </p:cNvSpPr>
          <p:nvPr>
            <p:ph type="title"/>
          </p:nvPr>
        </p:nvSpPr>
        <p:spPr>
          <a:xfrm>
            <a:off x="1242466" y="291480"/>
            <a:ext cx="10728495" cy="696380"/>
          </a:xfrm>
          <a:prstGeom prst="roundRect">
            <a:avLst>
              <a:gd name="adj" fmla="val 50000"/>
            </a:avLst>
          </a:prstGeom>
          <a:solidFill>
            <a:srgbClr val="E1FF01"/>
          </a:solidFill>
        </p:spPr>
        <p:txBody>
          <a:bodyPr vert="horz" lIns="180000" tIns="45720" rIns="91440" bIns="45720" rtlCol="0" anchor="ctr">
            <a:noAutofit/>
          </a:bodyPr>
          <a:lstStyle/>
          <a:p>
            <a:r>
              <a:rPr lang="de-DE" dirty="0"/>
              <a:t>Mastertitelformat bearbeiten</a:t>
            </a:r>
          </a:p>
        </p:txBody>
      </p:sp>
      <p:sp>
        <p:nvSpPr>
          <p:cNvPr id="2" name="Textplatzhalter 2">
            <a:extLst>
              <a:ext uri="{FF2B5EF4-FFF2-40B4-BE49-F238E27FC236}">
                <a16:creationId xmlns:a16="http://schemas.microsoft.com/office/drawing/2014/main" id="{5D9D83E8-4B4D-827E-F8FE-90D326A7DF71}"/>
              </a:ext>
            </a:extLst>
          </p:cNvPr>
          <p:cNvSpPr>
            <a:spLocks noGrp="1"/>
          </p:cNvSpPr>
          <p:nvPr>
            <p:ph type="body" idx="1"/>
          </p:nvPr>
        </p:nvSpPr>
        <p:spPr>
          <a:xfrm>
            <a:off x="1345150" y="1594532"/>
            <a:ext cx="10523106" cy="4284833"/>
          </a:xfrm>
          <a:prstGeom prst="roundRect">
            <a:avLst>
              <a:gd name="adj" fmla="val 2022"/>
            </a:avLst>
          </a:prstGeom>
        </p:spPr>
        <p:txBody>
          <a:bodyPr vert="horz" lIns="91440" tIns="45720" rIns="91440" bIns="45720" rtlCol="0">
            <a:noAutofit/>
          </a:bodyPr>
          <a:lstStyle/>
          <a:p>
            <a:pPr lvl="0"/>
            <a:r>
              <a:rPr lang="de-DE" dirty="0"/>
              <a:t>Headline ohne Aufzählung</a:t>
            </a:r>
          </a:p>
          <a:p>
            <a:pPr lvl="0"/>
            <a:r>
              <a:rPr lang="de-DE" dirty="0"/>
              <a:t>Unterüberschrift</a:t>
            </a:r>
          </a:p>
          <a:p>
            <a:pPr lvl="1"/>
            <a:r>
              <a:rPr lang="de-DE" dirty="0"/>
              <a:t>Aufzählung 1</a:t>
            </a:r>
          </a:p>
          <a:p>
            <a:pPr lvl="1"/>
            <a:r>
              <a:rPr lang="de-DE" dirty="0"/>
              <a:t>Aufzählung 2</a:t>
            </a:r>
          </a:p>
          <a:p>
            <a:pPr lvl="2"/>
            <a:r>
              <a:rPr lang="de-DE" dirty="0"/>
              <a:t>Ebene 3</a:t>
            </a:r>
            <a:br>
              <a:rPr lang="de-DE" dirty="0"/>
            </a:br>
            <a:r>
              <a:rPr lang="de-DE" dirty="0" err="1"/>
              <a:t>ffffsdddd</a:t>
            </a:r>
            <a:endParaRPr lang="de-DE" dirty="0"/>
          </a:p>
        </p:txBody>
      </p:sp>
    </p:spTree>
    <p:extLst>
      <p:ext uri="{BB962C8B-B14F-4D97-AF65-F5344CB8AC3E}">
        <p14:creationId xmlns:p14="http://schemas.microsoft.com/office/powerpoint/2010/main" val="389157844"/>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66" r:id="rId3"/>
    <p:sldLayoutId id="2147483667" r:id="rId4"/>
    <p:sldLayoutId id="2147483668" r:id="rId5"/>
    <p:sldLayoutId id="2147483669" r:id="rId6"/>
    <p:sldLayoutId id="2147483670" r:id="rId7"/>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457200" indent="-457200" algn="l" defTabSz="914400" rtl="0" eaLnBrk="1" latinLnBrk="0" hangingPunct="1">
        <a:lnSpc>
          <a:spcPts val="3000"/>
        </a:lnSpc>
        <a:spcBef>
          <a:spcPts val="1000"/>
        </a:spcBef>
        <a:buSzPct val="100000"/>
        <a:buFontTx/>
        <a:buBlip>
          <a:blip r:embed="rId10">
            <a:extLst>
              <a:ext uri="{96DAC541-7B7A-43D3-8B79-37D633B846F1}">
                <asvg:svgBlip xmlns:asvg="http://schemas.microsoft.com/office/drawing/2016/SVG/main" r:embed="rId11"/>
              </a:ext>
            </a:extLst>
          </a:blip>
        </a:buBlip>
        <a:defRPr sz="2600" kern="1200">
          <a:solidFill>
            <a:schemeClr val="tx1"/>
          </a:solidFill>
          <a:latin typeface="+mn-lt"/>
          <a:ea typeface="+mn-ea"/>
          <a:cs typeface="+mn-cs"/>
        </a:defRPr>
      </a:lvl1pPr>
      <a:lvl2pPr marL="720000" indent="-234000" algn="l" defTabSz="914400" rtl="0" eaLnBrk="1" latinLnBrk="0" hangingPunct="1">
        <a:lnSpc>
          <a:spcPts val="2600"/>
        </a:lnSpc>
        <a:spcBef>
          <a:spcPts val="1000"/>
        </a:spcBef>
        <a:spcAft>
          <a:spcPts val="0"/>
        </a:spcAft>
        <a:buSzPct val="90000"/>
        <a:buFontTx/>
        <a:buBlip>
          <a:blip r:embed="rId12"/>
        </a:buBlip>
        <a:defRPr sz="2000" kern="1200">
          <a:solidFill>
            <a:schemeClr val="tx1"/>
          </a:solidFill>
          <a:latin typeface="+mn-lt"/>
          <a:ea typeface="+mn-ea"/>
          <a:cs typeface="+mn-cs"/>
        </a:defRPr>
      </a:lvl2pPr>
      <a:lvl3pPr marL="717750" indent="0" algn="l" defTabSz="914400" rtl="0" eaLnBrk="1" latinLnBrk="0" hangingPunct="1">
        <a:lnSpc>
          <a:spcPts val="2100"/>
        </a:lnSpc>
        <a:spcBef>
          <a:spcPts val="500"/>
        </a:spcBef>
        <a:buSzPct val="90000"/>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90000"/>
        <a:buFontTx/>
        <a:buBlip>
          <a:blip r:embed="rId13">
            <a:extLst>
              <a:ext uri="{96DAC541-7B7A-43D3-8B79-37D633B846F1}">
                <asvg:svgBlip xmlns:asvg="http://schemas.microsoft.com/office/drawing/2016/SVG/main" r:embed="rId1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Tx/>
        <a:buBlip>
          <a:blip r:embed="rId13">
            <a:extLst>
              <a:ext uri="{96DAC541-7B7A-43D3-8B79-37D633B846F1}">
                <asvg:svgBlip xmlns:asvg="http://schemas.microsoft.com/office/drawing/2016/SVG/main" r:embed="rId1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svg"/><Relationship Id="rId2" Type="http://schemas.openxmlformats.org/officeDocument/2006/relationships/image" Target="../media/image12.jp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4.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file:///C:\Users\t.tschanhenz\OneDrive\snow%20institute\Lehrunterlagen_neu\Finale%20Lehrunterlagen\Experimente_Schnee-entdecken_snow-institute.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AT" dirty="0"/>
              <a:t>04.07.2025</a:t>
            </a:r>
            <a:endParaRPr lang="de-DE" dirty="0"/>
          </a:p>
        </p:txBody>
      </p:sp>
      <p:sp>
        <p:nvSpPr>
          <p:cNvPr id="3" name="Foliennummernplatzhalter 2"/>
          <p:cNvSpPr>
            <a:spLocks noGrp="1"/>
          </p:cNvSpPr>
          <p:nvPr>
            <p:ph type="sldNum" sz="quarter" idx="12"/>
          </p:nvPr>
        </p:nvSpPr>
        <p:spPr/>
        <p:txBody>
          <a:bodyPr/>
          <a:lstStyle/>
          <a:p>
            <a:fld id="{0587C55C-8FD2-3442-83A0-B9DD0B70EC6B}" type="slidenum">
              <a:rPr lang="de-DE" smtClean="0"/>
              <a:pPr/>
              <a:t>1</a:t>
            </a:fld>
            <a:endParaRPr lang="de-DE" dirty="0"/>
          </a:p>
        </p:txBody>
      </p:sp>
      <p:pic>
        <p:nvPicPr>
          <p:cNvPr id="8" name="Bildplatzhalt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744" r="14744"/>
          <a:stretch>
            <a:fillRect/>
          </a:stretch>
        </p:blipFill>
        <p:spPr/>
      </p:pic>
      <p:sp>
        <p:nvSpPr>
          <p:cNvPr id="6" name="Titel 5"/>
          <p:cNvSpPr>
            <a:spLocks noGrp="1"/>
          </p:cNvSpPr>
          <p:nvPr>
            <p:ph type="ctrTitle"/>
          </p:nvPr>
        </p:nvSpPr>
        <p:spPr/>
        <p:txBody>
          <a:bodyPr/>
          <a:lstStyle/>
          <a:p>
            <a:r>
              <a:rPr lang="de-AT" b="1" dirty="0"/>
              <a:t>Physikalische </a:t>
            </a:r>
            <a:br>
              <a:rPr lang="de-AT" b="1" dirty="0"/>
            </a:br>
            <a:r>
              <a:rPr lang="de-AT" b="1" dirty="0"/>
              <a:t>Eigenschaften</a:t>
            </a:r>
            <a:br>
              <a:rPr lang="de-AT" b="1" dirty="0"/>
            </a:br>
            <a:r>
              <a:rPr lang="de-AT" b="1" dirty="0"/>
              <a:t>von Schnee</a:t>
            </a:r>
            <a:br>
              <a:rPr lang="de-AT" b="1" dirty="0"/>
            </a:br>
            <a:br>
              <a:rPr lang="de-AT" b="1" dirty="0"/>
            </a:br>
            <a:r>
              <a:rPr lang="de-AT" b="1" dirty="0"/>
              <a:t>Teil 1</a:t>
            </a:r>
            <a:endParaRPr lang="de-AT" dirty="0"/>
          </a:p>
        </p:txBody>
      </p:sp>
      <p:sp>
        <p:nvSpPr>
          <p:cNvPr id="5" name="Bildplatzhalter 4"/>
          <p:cNvSpPr>
            <a:spLocks noGrp="1"/>
          </p:cNvSpPr>
          <p:nvPr>
            <p:ph type="pic" sz="quarter" idx="13"/>
          </p:nvPr>
        </p:nvSpPr>
        <p:spPr/>
        <p:txBody>
          <a:bodyPr/>
          <a:lstStyle/>
          <a:p>
            <a:endParaRPr lang="de-AT"/>
          </a:p>
        </p:txBody>
      </p:sp>
      <p:sp>
        <p:nvSpPr>
          <p:cNvPr id="7" name="Textplatzhalter 5"/>
          <p:cNvSpPr txBox="1">
            <a:spLocks/>
          </p:cNvSpPr>
          <p:nvPr/>
        </p:nvSpPr>
        <p:spPr>
          <a:xfrm>
            <a:off x="273626" y="5793734"/>
            <a:ext cx="6797675" cy="186006"/>
          </a:xfrm>
          <a:prstGeom prst="roundRect">
            <a:avLst>
              <a:gd name="adj" fmla="val 2022"/>
            </a:avLst>
          </a:prstGeom>
        </p:spPr>
        <p:txBody>
          <a:bodyPr/>
          <a:lstStyle>
            <a:lvl1pPr marL="457200" indent="-457200" algn="l" defTabSz="914400" rtl="0" eaLnBrk="1" latinLnBrk="0" hangingPunct="1">
              <a:lnSpc>
                <a:spcPts val="3000"/>
              </a:lnSpc>
              <a:spcBef>
                <a:spcPts val="1000"/>
              </a:spcBef>
              <a:buSzPct val="100000"/>
              <a:buFontTx/>
              <a:buBlip>
                <a:blip r:embed="rId3">
                  <a:extLst>
                    <a:ext uri="{96DAC541-7B7A-43D3-8B79-37D633B846F1}">
                      <asvg:svgBlip xmlns:asvg="http://schemas.microsoft.com/office/drawing/2016/SVG/main" r:embed="rId4"/>
                    </a:ext>
                  </a:extLst>
                </a:blip>
              </a:buBlip>
              <a:defRPr sz="2600" kern="1200">
                <a:solidFill>
                  <a:schemeClr val="tx1"/>
                </a:solidFill>
                <a:latin typeface="+mn-lt"/>
                <a:ea typeface="+mn-ea"/>
                <a:cs typeface="+mn-cs"/>
              </a:defRPr>
            </a:lvl1pPr>
            <a:lvl2pPr marL="720000" indent="-234000" algn="l" defTabSz="914400" rtl="0" eaLnBrk="1" latinLnBrk="0" hangingPunct="1">
              <a:lnSpc>
                <a:spcPts val="2600"/>
              </a:lnSpc>
              <a:spcBef>
                <a:spcPts val="1000"/>
              </a:spcBef>
              <a:spcAft>
                <a:spcPts val="0"/>
              </a:spcAft>
              <a:buSzPct val="90000"/>
              <a:buFontTx/>
              <a:buBlip>
                <a:blip r:embed="rId5"/>
              </a:buBlip>
              <a:defRPr sz="2000" kern="1200">
                <a:solidFill>
                  <a:schemeClr val="tx1"/>
                </a:solidFill>
                <a:latin typeface="+mn-lt"/>
                <a:ea typeface="+mn-ea"/>
                <a:cs typeface="+mn-cs"/>
              </a:defRPr>
            </a:lvl2pPr>
            <a:lvl3pPr marL="717750" indent="0" algn="l" defTabSz="914400" rtl="0" eaLnBrk="1" latinLnBrk="0" hangingPunct="1">
              <a:lnSpc>
                <a:spcPts val="2100"/>
              </a:lnSpc>
              <a:spcBef>
                <a:spcPts val="500"/>
              </a:spcBef>
              <a:buSzPct val="90000"/>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90000"/>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DE" sz="800" dirty="0">
                <a:solidFill>
                  <a:schemeClr val="bg2">
                    <a:lumMod val="75000"/>
                  </a:schemeClr>
                </a:solidFill>
              </a:rPr>
              <a:t>© </a:t>
            </a:r>
            <a:r>
              <a:rPr lang="de-DE" sz="800" dirty="0" err="1">
                <a:solidFill>
                  <a:schemeClr val="bg2">
                    <a:lumMod val="75000"/>
                  </a:schemeClr>
                </a:solidFill>
              </a:rPr>
              <a:t>snow</a:t>
            </a:r>
            <a:r>
              <a:rPr lang="de-DE" sz="800" dirty="0">
                <a:solidFill>
                  <a:schemeClr val="bg2">
                    <a:lumMod val="75000"/>
                  </a:schemeClr>
                </a:solidFill>
              </a:rPr>
              <a:t> </a:t>
            </a:r>
            <a:r>
              <a:rPr lang="de-DE" sz="800" dirty="0" err="1">
                <a:solidFill>
                  <a:schemeClr val="bg2">
                    <a:lumMod val="75000"/>
                  </a:schemeClr>
                </a:solidFill>
              </a:rPr>
              <a:t>institute</a:t>
            </a:r>
            <a:r>
              <a:rPr lang="de-DE" sz="800" dirty="0">
                <a:solidFill>
                  <a:schemeClr val="bg2">
                    <a:lumMod val="75000"/>
                  </a:schemeClr>
                </a:solidFill>
              </a:rPr>
              <a:t> / LWD Tirol </a:t>
            </a:r>
            <a:endParaRPr lang="de-AT" sz="800" dirty="0">
              <a:solidFill>
                <a:schemeClr val="bg2">
                  <a:lumMod val="75000"/>
                </a:schemeClr>
              </a:solidFill>
            </a:endParaRPr>
          </a:p>
        </p:txBody>
      </p:sp>
    </p:spTree>
    <p:extLst>
      <p:ext uri="{BB962C8B-B14F-4D97-AF65-F5344CB8AC3E}">
        <p14:creationId xmlns:p14="http://schemas.microsoft.com/office/powerpoint/2010/main" val="306693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07" r="1407"/>
          <a:stretch>
            <a:fillRect/>
          </a:stretch>
        </p:blipFill>
        <p:spPr/>
      </p:pic>
      <p:sp>
        <p:nvSpPr>
          <p:cNvPr id="3" name="Foliennummernplatzhalter 2"/>
          <p:cNvSpPr>
            <a:spLocks noGrp="1"/>
          </p:cNvSpPr>
          <p:nvPr>
            <p:ph type="sldNum" sz="quarter" idx="17"/>
          </p:nvPr>
        </p:nvSpPr>
        <p:spPr/>
        <p:txBody>
          <a:bodyPr/>
          <a:lstStyle/>
          <a:p>
            <a:fld id="{0587C55C-8FD2-3442-83A0-B9DD0B70EC6B}" type="slidenum">
              <a:rPr lang="de-DE" smtClean="0"/>
              <a:pPr/>
              <a:t>10</a:t>
            </a:fld>
            <a:endParaRPr lang="de-DE" dirty="0"/>
          </a:p>
        </p:txBody>
      </p:sp>
      <p:sp>
        <p:nvSpPr>
          <p:cNvPr id="4" name="Titel 3"/>
          <p:cNvSpPr>
            <a:spLocks noGrp="1"/>
          </p:cNvSpPr>
          <p:nvPr>
            <p:ph type="title"/>
          </p:nvPr>
        </p:nvSpPr>
        <p:spPr/>
        <p:txBody>
          <a:bodyPr/>
          <a:lstStyle/>
          <a:p>
            <a:r>
              <a:rPr lang="de-DE" dirty="0"/>
              <a:t>Wie entsteht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sp>
        <p:nvSpPr>
          <p:cNvPr id="9" name="Textplatzhalter 8"/>
          <p:cNvSpPr>
            <a:spLocks noGrp="1"/>
          </p:cNvSpPr>
          <p:nvPr>
            <p:ph type="body" sz="quarter" idx="20"/>
          </p:nvPr>
        </p:nvSpPr>
        <p:spPr>
          <a:xfrm>
            <a:off x="7070942" y="1284145"/>
            <a:ext cx="4900019" cy="4664075"/>
          </a:xfrm>
        </p:spPr>
        <p:txBody>
          <a:bodyPr/>
          <a:lstStyle/>
          <a:p>
            <a:pPr marL="0" indent="0">
              <a:spcAft>
                <a:spcPts val="1000"/>
              </a:spcAft>
              <a:buNone/>
            </a:pPr>
            <a:r>
              <a:rPr lang="de-DE" b="1" dirty="0"/>
              <a:t>Bildung von Schneekristallen</a:t>
            </a:r>
            <a:endParaRPr lang="de-DE" dirty="0"/>
          </a:p>
          <a:p>
            <a:r>
              <a:rPr lang="de-DE" dirty="0"/>
              <a:t>Da das Wassermolekül eine sechseckige (hexagonale) Struktur hat, bilden sich Prismen mit sechs Ecken.</a:t>
            </a:r>
          </a:p>
          <a:p>
            <a:r>
              <a:rPr lang="de-DE" dirty="0"/>
              <a:t>Diese haben eine Ober- und Unterseite.</a:t>
            </a:r>
            <a:endParaRPr lang="de-AT" dirty="0"/>
          </a:p>
        </p:txBody>
      </p:sp>
    </p:spTree>
    <p:extLst>
      <p:ext uri="{BB962C8B-B14F-4D97-AF65-F5344CB8AC3E}">
        <p14:creationId xmlns:p14="http://schemas.microsoft.com/office/powerpoint/2010/main" val="200590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07" r="1407"/>
          <a:stretch>
            <a:fillRect/>
          </a:stretch>
        </p:blipFill>
        <p:spPr/>
      </p:pic>
      <p:sp>
        <p:nvSpPr>
          <p:cNvPr id="3" name="Foliennummernplatzhalter 2"/>
          <p:cNvSpPr>
            <a:spLocks noGrp="1"/>
          </p:cNvSpPr>
          <p:nvPr>
            <p:ph type="sldNum" sz="quarter" idx="17"/>
          </p:nvPr>
        </p:nvSpPr>
        <p:spPr/>
        <p:txBody>
          <a:bodyPr/>
          <a:lstStyle/>
          <a:p>
            <a:fld id="{0587C55C-8FD2-3442-83A0-B9DD0B70EC6B}" type="slidenum">
              <a:rPr lang="de-DE" smtClean="0"/>
              <a:pPr/>
              <a:t>11</a:t>
            </a:fld>
            <a:endParaRPr lang="de-DE" dirty="0"/>
          </a:p>
        </p:txBody>
      </p:sp>
      <p:sp>
        <p:nvSpPr>
          <p:cNvPr id="4" name="Titel 3"/>
          <p:cNvSpPr>
            <a:spLocks noGrp="1"/>
          </p:cNvSpPr>
          <p:nvPr>
            <p:ph type="title"/>
          </p:nvPr>
        </p:nvSpPr>
        <p:spPr/>
        <p:txBody>
          <a:bodyPr/>
          <a:lstStyle/>
          <a:p>
            <a:r>
              <a:rPr lang="de-DE" dirty="0"/>
              <a:t>Wie entsteht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sp>
        <p:nvSpPr>
          <p:cNvPr id="9" name="Textplatzhalter 8"/>
          <p:cNvSpPr>
            <a:spLocks noGrp="1"/>
          </p:cNvSpPr>
          <p:nvPr>
            <p:ph type="body" sz="quarter" idx="20"/>
          </p:nvPr>
        </p:nvSpPr>
        <p:spPr>
          <a:xfrm>
            <a:off x="7070942" y="1307897"/>
            <a:ext cx="4906216" cy="4664075"/>
          </a:xfrm>
        </p:spPr>
        <p:txBody>
          <a:bodyPr/>
          <a:lstStyle/>
          <a:p>
            <a:pPr marL="0" indent="0">
              <a:spcAft>
                <a:spcPts val="1000"/>
              </a:spcAft>
              <a:buNone/>
            </a:pPr>
            <a:r>
              <a:rPr lang="de-DE" b="1" dirty="0"/>
              <a:t>Bildung von Schneekristallen</a:t>
            </a:r>
            <a:endParaRPr lang="de-DE" dirty="0"/>
          </a:p>
          <a:p>
            <a:r>
              <a:rPr lang="de-DE" dirty="0"/>
              <a:t>Durch Hohlräume in der Eisstruktur entstehen Kanten, Ecken und v. a. Spitzen.</a:t>
            </a:r>
          </a:p>
          <a:p>
            <a:r>
              <a:rPr lang="de-DE" dirty="0"/>
              <a:t>Das Schneekristall wird meistens in der Wolke nach oben gewirbelt.</a:t>
            </a:r>
          </a:p>
          <a:p>
            <a:r>
              <a:rPr lang="de-DE" dirty="0"/>
              <a:t>Dort ist die Luft bedeutend kälter.</a:t>
            </a:r>
            <a:endParaRPr lang="de-AT" dirty="0"/>
          </a:p>
        </p:txBody>
      </p:sp>
    </p:spTree>
    <p:extLst>
      <p:ext uri="{BB962C8B-B14F-4D97-AF65-F5344CB8AC3E}">
        <p14:creationId xmlns:p14="http://schemas.microsoft.com/office/powerpoint/2010/main" val="358529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07" r="1407"/>
          <a:stretch>
            <a:fillRect/>
          </a:stretch>
        </p:blipFill>
        <p:spPr/>
      </p:pic>
      <p:sp>
        <p:nvSpPr>
          <p:cNvPr id="3" name="Foliennummernplatzhalter 2"/>
          <p:cNvSpPr>
            <a:spLocks noGrp="1"/>
          </p:cNvSpPr>
          <p:nvPr>
            <p:ph type="sldNum" sz="quarter" idx="17"/>
          </p:nvPr>
        </p:nvSpPr>
        <p:spPr/>
        <p:txBody>
          <a:bodyPr/>
          <a:lstStyle/>
          <a:p>
            <a:fld id="{0587C55C-8FD2-3442-83A0-B9DD0B70EC6B}" type="slidenum">
              <a:rPr lang="de-DE" smtClean="0"/>
              <a:pPr/>
              <a:t>12</a:t>
            </a:fld>
            <a:endParaRPr lang="de-DE" dirty="0"/>
          </a:p>
        </p:txBody>
      </p:sp>
      <p:sp>
        <p:nvSpPr>
          <p:cNvPr id="4" name="Titel 3"/>
          <p:cNvSpPr>
            <a:spLocks noGrp="1"/>
          </p:cNvSpPr>
          <p:nvPr>
            <p:ph type="title"/>
          </p:nvPr>
        </p:nvSpPr>
        <p:spPr/>
        <p:txBody>
          <a:bodyPr/>
          <a:lstStyle/>
          <a:p>
            <a:r>
              <a:rPr lang="de-DE" dirty="0"/>
              <a:t>Wie entsteht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sp>
        <p:nvSpPr>
          <p:cNvPr id="9" name="Textplatzhalter 8"/>
          <p:cNvSpPr>
            <a:spLocks noGrp="1"/>
          </p:cNvSpPr>
          <p:nvPr>
            <p:ph type="body" sz="quarter" idx="20"/>
          </p:nvPr>
        </p:nvSpPr>
        <p:spPr>
          <a:xfrm>
            <a:off x="7070942" y="1296020"/>
            <a:ext cx="4900019" cy="4664075"/>
          </a:xfrm>
        </p:spPr>
        <p:txBody>
          <a:bodyPr/>
          <a:lstStyle/>
          <a:p>
            <a:pPr marL="0" indent="0">
              <a:spcAft>
                <a:spcPts val="1000"/>
              </a:spcAft>
              <a:buNone/>
            </a:pPr>
            <a:r>
              <a:rPr lang="de-DE" b="1" dirty="0"/>
              <a:t>Bildung von Schneekristallen</a:t>
            </a:r>
            <a:endParaRPr lang="de-DE" dirty="0"/>
          </a:p>
          <a:p>
            <a:r>
              <a:rPr lang="de-DE" dirty="0"/>
              <a:t>Kältere Lufttemperaturen führen zu verändertem Dampfdruck.</a:t>
            </a:r>
          </a:p>
          <a:p>
            <a:r>
              <a:rPr lang="de-DE" dirty="0"/>
              <a:t>Andere Dampfdrücke verändern das Wachstum.</a:t>
            </a:r>
          </a:p>
          <a:p>
            <a:r>
              <a:rPr lang="de-DE" dirty="0"/>
              <a:t>Jetzt wächst das Kristall v.a. an seinen Spitzen. </a:t>
            </a:r>
          </a:p>
          <a:p>
            <a:r>
              <a:rPr lang="de-DE" dirty="0"/>
              <a:t>Wasserdampf setzt sich lieber dort ab.</a:t>
            </a:r>
            <a:endParaRPr lang="de-AT" dirty="0"/>
          </a:p>
        </p:txBody>
      </p:sp>
    </p:spTree>
    <p:extLst>
      <p:ext uri="{BB962C8B-B14F-4D97-AF65-F5344CB8AC3E}">
        <p14:creationId xmlns:p14="http://schemas.microsoft.com/office/powerpoint/2010/main" val="48698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07" r="1407"/>
          <a:stretch>
            <a:fillRect/>
          </a:stretch>
        </p:blipFill>
        <p:spPr/>
      </p:pic>
      <p:sp>
        <p:nvSpPr>
          <p:cNvPr id="3" name="Foliennummernplatzhalter 2"/>
          <p:cNvSpPr>
            <a:spLocks noGrp="1"/>
          </p:cNvSpPr>
          <p:nvPr>
            <p:ph type="sldNum" sz="quarter" idx="17"/>
          </p:nvPr>
        </p:nvSpPr>
        <p:spPr/>
        <p:txBody>
          <a:bodyPr/>
          <a:lstStyle/>
          <a:p>
            <a:fld id="{0587C55C-8FD2-3442-83A0-B9DD0B70EC6B}" type="slidenum">
              <a:rPr lang="de-DE" smtClean="0"/>
              <a:pPr/>
              <a:t>13</a:t>
            </a:fld>
            <a:endParaRPr lang="de-DE" dirty="0"/>
          </a:p>
        </p:txBody>
      </p:sp>
      <p:sp>
        <p:nvSpPr>
          <p:cNvPr id="4" name="Titel 3"/>
          <p:cNvSpPr>
            <a:spLocks noGrp="1"/>
          </p:cNvSpPr>
          <p:nvPr>
            <p:ph type="title"/>
          </p:nvPr>
        </p:nvSpPr>
        <p:spPr/>
        <p:txBody>
          <a:bodyPr/>
          <a:lstStyle/>
          <a:p>
            <a:r>
              <a:rPr lang="de-DE" dirty="0"/>
              <a:t>Wie entsteht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sp>
        <p:nvSpPr>
          <p:cNvPr id="9" name="Textplatzhalter 8"/>
          <p:cNvSpPr>
            <a:spLocks noGrp="1"/>
          </p:cNvSpPr>
          <p:nvPr>
            <p:ph type="body" sz="quarter" idx="20"/>
          </p:nvPr>
        </p:nvSpPr>
        <p:spPr>
          <a:xfrm>
            <a:off x="7070941" y="1296020"/>
            <a:ext cx="4900019" cy="4664075"/>
          </a:xfrm>
        </p:spPr>
        <p:txBody>
          <a:bodyPr/>
          <a:lstStyle/>
          <a:p>
            <a:pPr marL="0" indent="0">
              <a:spcAft>
                <a:spcPts val="1000"/>
              </a:spcAft>
              <a:buNone/>
            </a:pPr>
            <a:r>
              <a:rPr lang="de-DE" b="1" dirty="0"/>
              <a:t>Bildung von Schneekristallen</a:t>
            </a:r>
            <a:endParaRPr lang="de-DE" dirty="0"/>
          </a:p>
          <a:p>
            <a:r>
              <a:rPr lang="de-DE" dirty="0"/>
              <a:t>Wird es noch etwas kälter, fangen an den Spitzen die Seitenzweige an zu sprießen.</a:t>
            </a:r>
          </a:p>
          <a:p>
            <a:r>
              <a:rPr lang="de-DE" dirty="0"/>
              <a:t>Die Struktur des Schneekristalls wird noch komplexer.</a:t>
            </a:r>
            <a:endParaRPr lang="de-AT" dirty="0"/>
          </a:p>
        </p:txBody>
      </p:sp>
    </p:spTree>
    <p:extLst>
      <p:ext uri="{BB962C8B-B14F-4D97-AF65-F5344CB8AC3E}">
        <p14:creationId xmlns:p14="http://schemas.microsoft.com/office/powerpoint/2010/main" val="36954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07" r="1407"/>
          <a:stretch>
            <a:fillRect/>
          </a:stretch>
        </p:blipFill>
        <p:spPr/>
      </p:pic>
      <p:sp>
        <p:nvSpPr>
          <p:cNvPr id="3" name="Foliennummernplatzhalter 2"/>
          <p:cNvSpPr>
            <a:spLocks noGrp="1"/>
          </p:cNvSpPr>
          <p:nvPr>
            <p:ph type="sldNum" sz="quarter" idx="17"/>
          </p:nvPr>
        </p:nvSpPr>
        <p:spPr/>
        <p:txBody>
          <a:bodyPr/>
          <a:lstStyle/>
          <a:p>
            <a:fld id="{0587C55C-8FD2-3442-83A0-B9DD0B70EC6B}" type="slidenum">
              <a:rPr lang="de-DE" smtClean="0"/>
              <a:pPr/>
              <a:t>14</a:t>
            </a:fld>
            <a:endParaRPr lang="de-DE" dirty="0"/>
          </a:p>
        </p:txBody>
      </p:sp>
      <p:sp>
        <p:nvSpPr>
          <p:cNvPr id="4" name="Titel 3"/>
          <p:cNvSpPr>
            <a:spLocks noGrp="1"/>
          </p:cNvSpPr>
          <p:nvPr>
            <p:ph type="title"/>
          </p:nvPr>
        </p:nvSpPr>
        <p:spPr/>
        <p:txBody>
          <a:bodyPr/>
          <a:lstStyle/>
          <a:p>
            <a:r>
              <a:rPr lang="de-DE" dirty="0"/>
              <a:t>Wie entsteht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sp>
        <p:nvSpPr>
          <p:cNvPr id="10" name="Textplatzhalter 9"/>
          <p:cNvSpPr>
            <a:spLocks noGrp="1"/>
          </p:cNvSpPr>
          <p:nvPr>
            <p:ph type="body" sz="quarter" idx="20"/>
          </p:nvPr>
        </p:nvSpPr>
        <p:spPr>
          <a:xfrm>
            <a:off x="7070942" y="1296020"/>
            <a:ext cx="4900019" cy="4664075"/>
          </a:xfrm>
        </p:spPr>
        <p:txBody>
          <a:bodyPr/>
          <a:lstStyle/>
          <a:p>
            <a:pPr marL="0" indent="0">
              <a:spcAft>
                <a:spcPts val="1000"/>
              </a:spcAft>
              <a:buNone/>
            </a:pPr>
            <a:r>
              <a:rPr lang="de-DE" b="1" dirty="0"/>
              <a:t>Bildung von Schneekristallen</a:t>
            </a:r>
            <a:endParaRPr lang="de-DE" dirty="0"/>
          </a:p>
          <a:p>
            <a:r>
              <a:rPr lang="de-DE" dirty="0"/>
              <a:t>Wächst das Schneekristall wird es wieder schwerer.</a:t>
            </a:r>
          </a:p>
          <a:p>
            <a:r>
              <a:rPr lang="de-DE" dirty="0"/>
              <a:t>Es fällt nach unten in wärmer Luft.</a:t>
            </a:r>
          </a:p>
          <a:p>
            <a:r>
              <a:rPr lang="de-DE" dirty="0"/>
              <a:t>Dort gibt es wieder mehr Dampf.</a:t>
            </a:r>
          </a:p>
          <a:p>
            <a:r>
              <a:rPr lang="de-DE" dirty="0"/>
              <a:t>Beim Auf- und </a:t>
            </a:r>
            <a:r>
              <a:rPr lang="de-DE" dirty="0" err="1"/>
              <a:t>Abwirbeln</a:t>
            </a:r>
            <a:r>
              <a:rPr lang="de-DE" dirty="0"/>
              <a:t> entstehen immer mehr Verzweigungen.</a:t>
            </a:r>
            <a:endParaRPr lang="de-AT" dirty="0"/>
          </a:p>
        </p:txBody>
      </p:sp>
    </p:spTree>
    <p:extLst>
      <p:ext uri="{BB962C8B-B14F-4D97-AF65-F5344CB8AC3E}">
        <p14:creationId xmlns:p14="http://schemas.microsoft.com/office/powerpoint/2010/main" val="22657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15</a:t>
            </a:fld>
            <a:endParaRPr lang="de-DE" dirty="0"/>
          </a:p>
        </p:txBody>
      </p:sp>
      <p:sp>
        <p:nvSpPr>
          <p:cNvPr id="4" name="Titel 3"/>
          <p:cNvSpPr>
            <a:spLocks noGrp="1"/>
          </p:cNvSpPr>
          <p:nvPr>
            <p:ph type="title"/>
          </p:nvPr>
        </p:nvSpPr>
        <p:spPr/>
        <p:txBody>
          <a:bodyPr/>
          <a:lstStyle/>
          <a:p>
            <a:r>
              <a:rPr lang="de-DE" dirty="0"/>
              <a:t>Wie entsteht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sp>
        <p:nvSpPr>
          <p:cNvPr id="7" name="Textplatzhalter 6"/>
          <p:cNvSpPr>
            <a:spLocks noGrp="1"/>
          </p:cNvSpPr>
          <p:nvPr>
            <p:ph type="body" sz="quarter" idx="20"/>
          </p:nvPr>
        </p:nvSpPr>
        <p:spPr/>
        <p:txBody>
          <a:bodyPr/>
          <a:lstStyle/>
          <a:p>
            <a:pPr marL="0" indent="0">
              <a:spcAft>
                <a:spcPts val="1000"/>
              </a:spcAft>
              <a:buNone/>
            </a:pPr>
            <a:r>
              <a:rPr lang="de-DE" b="1" dirty="0"/>
              <a:t>Schneeflocke</a:t>
            </a:r>
          </a:p>
          <a:p>
            <a:r>
              <a:rPr lang="de-DE" dirty="0"/>
              <a:t>Schneekristalle wachsen in der Wolke immer weiter.</a:t>
            </a:r>
          </a:p>
          <a:p>
            <a:r>
              <a:rPr lang="de-DE" dirty="0"/>
              <a:t>Werden sie noch schwerer, fallen sie aufgrund der Schwerkraft nach unten.</a:t>
            </a:r>
          </a:p>
          <a:p>
            <a:r>
              <a:rPr lang="de-DE" dirty="0"/>
              <a:t>Bei Fall verhaken sie sich in der Luft ineinander und bilden Schneeflocken.</a:t>
            </a:r>
          </a:p>
        </p:txBody>
      </p:sp>
      <p:pic>
        <p:nvPicPr>
          <p:cNvPr id="8" name="Bildplatzhalt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07" r="1407"/>
          <a:stretch>
            <a:fillRect/>
          </a:stretch>
        </p:blipFill>
        <p:spPr/>
      </p:pic>
    </p:spTree>
    <p:extLst>
      <p:ext uri="{BB962C8B-B14F-4D97-AF65-F5344CB8AC3E}">
        <p14:creationId xmlns:p14="http://schemas.microsoft.com/office/powerpoint/2010/main" val="253048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16</a:t>
            </a:fld>
            <a:endParaRPr lang="de-DE" dirty="0"/>
          </a:p>
        </p:txBody>
      </p:sp>
      <p:sp>
        <p:nvSpPr>
          <p:cNvPr id="4" name="Titel 3"/>
          <p:cNvSpPr>
            <a:spLocks noGrp="1"/>
          </p:cNvSpPr>
          <p:nvPr>
            <p:ph type="title"/>
          </p:nvPr>
        </p:nvSpPr>
        <p:spPr/>
        <p:txBody>
          <a:bodyPr/>
          <a:lstStyle/>
          <a:p>
            <a:r>
              <a:rPr lang="de-DE" dirty="0"/>
              <a:t>Wie entsteht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pic>
        <p:nvPicPr>
          <p:cNvPr id="8" name="Bildplatzhalt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07" r="1407"/>
          <a:stretch>
            <a:fillRect/>
          </a:stretch>
        </p:blipFill>
        <p:spPr>
          <a:xfrm>
            <a:off x="2400348" y="1101082"/>
            <a:ext cx="7055379" cy="4841149"/>
          </a:xfrm>
        </p:spPr>
      </p:pic>
    </p:spTree>
    <p:extLst>
      <p:ext uri="{BB962C8B-B14F-4D97-AF65-F5344CB8AC3E}">
        <p14:creationId xmlns:p14="http://schemas.microsoft.com/office/powerpoint/2010/main" val="401987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587C55C-8FD2-3442-83A0-B9DD0B70EC6B}" type="slidenum">
              <a:rPr lang="de-DE" smtClean="0"/>
              <a:pPr/>
              <a:t>17</a:t>
            </a:fld>
            <a:endParaRPr lang="de-DE" dirty="0"/>
          </a:p>
        </p:txBody>
      </p:sp>
      <p:sp>
        <p:nvSpPr>
          <p:cNvPr id="3" name="Textplatzhalter 2"/>
          <p:cNvSpPr>
            <a:spLocks noGrp="1"/>
          </p:cNvSpPr>
          <p:nvPr>
            <p:ph type="body" sz="quarter" idx="13"/>
          </p:nvPr>
        </p:nvSpPr>
        <p:spPr>
          <a:noFill/>
          <a:ln>
            <a:solidFill>
              <a:srgbClr val="E1FF01"/>
            </a:solidFill>
          </a:ln>
        </p:spPr>
        <p:txBody>
          <a:bodyPr vert="horz" lIns="91440" tIns="45720" rIns="91440" bIns="45720" rtlCol="0" anchor="ctr">
            <a:noAutofit/>
          </a:bodyPr>
          <a:lstStyle/>
          <a:p>
            <a:r>
              <a:rPr lang="de-DE" dirty="0"/>
              <a:t>01 Was ist Schnee?</a:t>
            </a:r>
            <a:endParaRPr lang="de-AT" dirty="0"/>
          </a:p>
        </p:txBody>
      </p:sp>
      <p:sp>
        <p:nvSpPr>
          <p:cNvPr id="4" name="Textplatzhalter 3"/>
          <p:cNvSpPr>
            <a:spLocks noGrp="1"/>
          </p:cNvSpPr>
          <p:nvPr>
            <p:ph type="body" sz="quarter" idx="14"/>
          </p:nvPr>
        </p:nvSpPr>
        <p:spPr>
          <a:noFill/>
          <a:ln>
            <a:solidFill>
              <a:srgbClr val="E1FF01"/>
            </a:solidFill>
          </a:ln>
        </p:spPr>
        <p:txBody>
          <a:bodyPr vert="horz" lIns="91440" tIns="45720" rIns="91440" bIns="45720" rtlCol="0" anchor="ctr">
            <a:noAutofit/>
          </a:bodyPr>
          <a:lstStyle/>
          <a:p>
            <a:r>
              <a:rPr lang="de-DE" dirty="0"/>
              <a:t>02 Aggregatzustände von Wasser</a:t>
            </a:r>
            <a:endParaRPr lang="de-AT" dirty="0"/>
          </a:p>
        </p:txBody>
      </p:sp>
      <p:sp>
        <p:nvSpPr>
          <p:cNvPr id="5" name="Textplatzhalter 4"/>
          <p:cNvSpPr>
            <a:spLocks noGrp="1"/>
          </p:cNvSpPr>
          <p:nvPr>
            <p:ph type="body" sz="quarter" idx="15"/>
          </p:nvPr>
        </p:nvSpPr>
        <p:spPr>
          <a:noFill/>
          <a:ln>
            <a:solidFill>
              <a:srgbClr val="E1FF01"/>
            </a:solidFill>
          </a:ln>
        </p:spPr>
        <p:txBody>
          <a:bodyPr vert="horz" lIns="91440" tIns="45720" rIns="91440" bIns="45720" rtlCol="0" anchor="ctr">
            <a:noAutofit/>
          </a:bodyPr>
          <a:lstStyle/>
          <a:p>
            <a:r>
              <a:rPr lang="de-DE" dirty="0"/>
              <a:t>03 Wie entsteht Schnee?</a:t>
            </a:r>
            <a:endParaRPr lang="de-AT" dirty="0"/>
          </a:p>
        </p:txBody>
      </p:sp>
      <p:sp>
        <p:nvSpPr>
          <p:cNvPr id="6" name="Textplatzhalter 5"/>
          <p:cNvSpPr>
            <a:spLocks noGrp="1"/>
          </p:cNvSpPr>
          <p:nvPr>
            <p:ph type="body" sz="quarter" idx="16"/>
          </p:nvPr>
        </p:nvSpPr>
        <p:spPr>
          <a:solidFill>
            <a:srgbClr val="E1FF01"/>
          </a:solidFill>
        </p:spPr>
        <p:txBody>
          <a:bodyPr vert="horz" lIns="91440" tIns="45720" rIns="91440" bIns="45720" rtlCol="0" anchor="ctr">
            <a:noAutofit/>
          </a:bodyPr>
          <a:lstStyle/>
          <a:p>
            <a:r>
              <a:rPr lang="de-DE" dirty="0"/>
              <a:t>04 Warum hat ein Schneekristall (fast) immer gleich viele Arme?</a:t>
            </a:r>
            <a:endParaRPr lang="de-AT" dirty="0"/>
          </a:p>
        </p:txBody>
      </p:sp>
      <p:sp>
        <p:nvSpPr>
          <p:cNvPr id="9" name="Fußzeilenplatzhalter 8"/>
          <p:cNvSpPr>
            <a:spLocks noGrp="1"/>
          </p:cNvSpPr>
          <p:nvPr>
            <p:ph type="ftr" sz="quarter" idx="3"/>
          </p:nvPr>
        </p:nvSpPr>
        <p:spPr/>
        <p:txBody>
          <a:bodyPr/>
          <a:lstStyle/>
          <a:p>
            <a:r>
              <a:rPr lang="de-DE" dirty="0"/>
              <a:t>Physikalische Eigenschaften von Schnee</a:t>
            </a:r>
          </a:p>
        </p:txBody>
      </p:sp>
      <p:sp>
        <p:nvSpPr>
          <p:cNvPr id="8" name="Textplatzhalter 5"/>
          <p:cNvSpPr>
            <a:spLocks noGrp="1"/>
          </p:cNvSpPr>
          <p:nvPr>
            <p:ph type="body" sz="quarter" idx="16"/>
          </p:nvPr>
        </p:nvSpPr>
        <p:spPr>
          <a:xfrm>
            <a:off x="261937" y="4199612"/>
            <a:ext cx="11656435" cy="664041"/>
          </a:xfrm>
          <a:noFill/>
          <a:ln>
            <a:solidFill>
              <a:srgbClr val="E1FF01"/>
            </a:solidFill>
          </a:ln>
        </p:spPr>
        <p:txBody>
          <a:bodyPr vert="horz" lIns="91440" tIns="45720" rIns="91440" bIns="45720" rtlCol="0" anchor="ctr">
            <a:noAutofit/>
          </a:bodyPr>
          <a:lstStyle/>
          <a:p>
            <a:r>
              <a:rPr lang="de-DE" dirty="0"/>
              <a:t>05 Warum ist Schnee weiß?</a:t>
            </a:r>
            <a:endParaRPr lang="de-AT" dirty="0"/>
          </a:p>
        </p:txBody>
      </p:sp>
    </p:spTree>
    <p:extLst>
      <p:ext uri="{BB962C8B-B14F-4D97-AF65-F5344CB8AC3E}">
        <p14:creationId xmlns:p14="http://schemas.microsoft.com/office/powerpoint/2010/main" val="761002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18</a:t>
            </a:fld>
            <a:endParaRPr lang="de-DE" dirty="0"/>
          </a:p>
        </p:txBody>
      </p:sp>
      <p:sp>
        <p:nvSpPr>
          <p:cNvPr id="4" name="Titel 3"/>
          <p:cNvSpPr>
            <a:spLocks noGrp="1"/>
          </p:cNvSpPr>
          <p:nvPr>
            <p:ph type="title"/>
          </p:nvPr>
        </p:nvSpPr>
        <p:spPr/>
        <p:txBody>
          <a:bodyPr/>
          <a:lstStyle/>
          <a:p>
            <a:r>
              <a:rPr lang="de-DE" dirty="0"/>
              <a:t>Warum hat ein Schneekristall immer gleich viele Arme?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sp>
        <p:nvSpPr>
          <p:cNvPr id="10" name="Textplatzhalter 6"/>
          <p:cNvSpPr txBox="1">
            <a:spLocks/>
          </p:cNvSpPr>
          <p:nvPr/>
        </p:nvSpPr>
        <p:spPr>
          <a:xfrm>
            <a:off x="7157629" y="1296020"/>
            <a:ext cx="4710627" cy="4664075"/>
          </a:xfrm>
          <a:prstGeom prst="roundRect">
            <a:avLst>
              <a:gd name="adj" fmla="val 2022"/>
            </a:avLst>
          </a:prstGeom>
        </p:spPr>
        <p:txBody>
          <a:bodyPr vert="horz" lIns="91440" tIns="45720" rIns="91440" bIns="45720" rtlCol="0">
            <a:noAutofit/>
          </a:bodyPr>
          <a:lstStyle>
            <a:lvl1pPr marL="457200" indent="-457200" algn="l" defTabSz="914400" rtl="0" eaLnBrk="1" latinLnBrk="0" hangingPunct="1">
              <a:lnSpc>
                <a:spcPts val="3000"/>
              </a:lnSpc>
              <a:spcBef>
                <a:spcPts val="1000"/>
              </a:spcBef>
              <a:buSzPct val="100000"/>
              <a:buFontTx/>
              <a:buBlip>
                <a:blip r:embed="rId3">
                  <a:extLst>
                    <a:ext uri="{96DAC541-7B7A-43D3-8B79-37D633B846F1}">
                      <asvg:svgBlip xmlns:asvg="http://schemas.microsoft.com/office/drawing/2016/SVG/main" r:embed="rId4"/>
                    </a:ext>
                  </a:extLst>
                </a:blip>
              </a:buBlip>
              <a:defRPr sz="2600" kern="1200">
                <a:solidFill>
                  <a:schemeClr val="tx1"/>
                </a:solidFill>
                <a:latin typeface="+mn-lt"/>
                <a:ea typeface="+mn-ea"/>
                <a:cs typeface="+mn-cs"/>
              </a:defRPr>
            </a:lvl1pPr>
            <a:lvl2pPr marL="720000" indent="-234000" algn="l" defTabSz="914400" rtl="0" eaLnBrk="1" latinLnBrk="0" hangingPunct="1">
              <a:lnSpc>
                <a:spcPts val="2600"/>
              </a:lnSpc>
              <a:spcBef>
                <a:spcPts val="1000"/>
              </a:spcBef>
              <a:spcAft>
                <a:spcPts val="0"/>
              </a:spcAft>
              <a:buSzPct val="90000"/>
              <a:buFontTx/>
              <a:buBlip>
                <a:blip r:embed="rId5"/>
              </a:buBlip>
              <a:defRPr sz="2000" kern="1200">
                <a:solidFill>
                  <a:schemeClr val="tx1"/>
                </a:solidFill>
                <a:latin typeface="+mn-lt"/>
                <a:ea typeface="+mn-ea"/>
                <a:cs typeface="+mn-cs"/>
              </a:defRPr>
            </a:lvl2pPr>
            <a:lvl3pPr marL="717750" indent="0" algn="l" defTabSz="914400" rtl="0" eaLnBrk="1" latinLnBrk="0" hangingPunct="1">
              <a:lnSpc>
                <a:spcPts val="2100"/>
              </a:lnSpc>
              <a:spcBef>
                <a:spcPts val="500"/>
              </a:spcBef>
              <a:buSzPct val="90000"/>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90000"/>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Tx/>
              <a:buBlip>
                <a:blip r:embed="rId6">
                  <a:extLst>
                    <a:ext uri="{96DAC541-7B7A-43D3-8B79-37D633B846F1}">
                      <asvg:svgBlip xmlns:asvg="http://schemas.microsoft.com/office/drawing/2016/SVG/main" r:embed="rId7"/>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FontTx/>
              <a:buNone/>
            </a:pPr>
            <a:r>
              <a:rPr lang="de-DE" b="1" dirty="0"/>
              <a:t>Schneekristalle</a:t>
            </a:r>
          </a:p>
          <a:p>
            <a:r>
              <a:rPr lang="de-DE" dirty="0"/>
              <a:t>unterschiedliche Formen und Strukturen</a:t>
            </a:r>
          </a:p>
          <a:p>
            <a:r>
              <a:rPr lang="de-DE" dirty="0"/>
              <a:t>aber immer gleich viele Ecken / Arme</a:t>
            </a:r>
          </a:p>
          <a:p>
            <a:r>
              <a:rPr lang="de-DE" dirty="0"/>
              <a:t>Wie viele sind es?</a:t>
            </a:r>
          </a:p>
        </p:txBody>
      </p:sp>
      <p:pic>
        <p:nvPicPr>
          <p:cNvPr id="9" name="Bildplatzhalter 8" descr="Ein Bild, das Text, Diagramm, Reihe enthält.&#10;&#10;KI-generierte Inhalte können fehlerhaft sein.">
            <a:extLst>
              <a:ext uri="{FF2B5EF4-FFF2-40B4-BE49-F238E27FC236}">
                <a16:creationId xmlns:a16="http://schemas.microsoft.com/office/drawing/2014/main" id="{3B0396D9-010F-4504-1020-697EEADA9D4A}"/>
              </a:ext>
            </a:extLst>
          </p:cNvPr>
          <p:cNvPicPr>
            <a:picLocks noGrp="1" noChangeAspect="1"/>
          </p:cNvPicPr>
          <p:nvPr>
            <p:ph type="pic" sz="quarter" idx="14"/>
          </p:nvPr>
        </p:nvPicPr>
        <p:blipFill>
          <a:blip r:embed="rId8"/>
          <a:srcRect l="1418" r="1418"/>
          <a:stretch>
            <a:fillRect/>
          </a:stretch>
        </p:blipFill>
        <p:spPr/>
      </p:pic>
    </p:spTree>
    <p:extLst>
      <p:ext uri="{BB962C8B-B14F-4D97-AF65-F5344CB8AC3E}">
        <p14:creationId xmlns:p14="http://schemas.microsoft.com/office/powerpoint/2010/main" val="283217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19</a:t>
            </a:fld>
            <a:endParaRPr lang="de-DE" dirty="0"/>
          </a:p>
        </p:txBody>
      </p:sp>
      <p:sp>
        <p:nvSpPr>
          <p:cNvPr id="4" name="Titel 3"/>
          <p:cNvSpPr>
            <a:spLocks noGrp="1"/>
          </p:cNvSpPr>
          <p:nvPr>
            <p:ph type="title"/>
          </p:nvPr>
        </p:nvSpPr>
        <p:spPr/>
        <p:txBody>
          <a:bodyPr/>
          <a:lstStyle/>
          <a:p>
            <a:r>
              <a:rPr lang="de-DE" dirty="0"/>
              <a:t>Warum hat ein Schneekristall immer </a:t>
            </a:r>
            <a:r>
              <a:rPr lang="de-DE" b="1" dirty="0"/>
              <a:t>sechs</a:t>
            </a:r>
            <a:r>
              <a:rPr lang="de-DE" dirty="0"/>
              <a:t> Arme?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sp>
        <p:nvSpPr>
          <p:cNvPr id="8" name="Textplatzhalter 6"/>
          <p:cNvSpPr>
            <a:spLocks noGrp="1"/>
          </p:cNvSpPr>
          <p:nvPr>
            <p:ph type="body" sz="quarter" idx="20"/>
          </p:nvPr>
        </p:nvSpPr>
        <p:spPr>
          <a:xfrm>
            <a:off x="7208322" y="1295400"/>
            <a:ext cx="4710627" cy="4664075"/>
          </a:xfrm>
        </p:spPr>
        <p:txBody>
          <a:bodyPr/>
          <a:lstStyle/>
          <a:p>
            <a:r>
              <a:rPr lang="de-DE" dirty="0"/>
              <a:t>immer gleiche Anordnung der Wassermoleküle bei der Bildung des Schneekristalls</a:t>
            </a:r>
          </a:p>
        </p:txBody>
      </p:sp>
      <p:pic>
        <p:nvPicPr>
          <p:cNvPr id="10" name="Bildplatzhalt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07" r="1407"/>
          <a:stretch>
            <a:fillRect/>
          </a:stretch>
        </p:blipFill>
        <p:spPr/>
      </p:pic>
    </p:spTree>
    <p:extLst>
      <p:ext uri="{BB962C8B-B14F-4D97-AF65-F5344CB8AC3E}">
        <p14:creationId xmlns:p14="http://schemas.microsoft.com/office/powerpoint/2010/main" val="29969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587C55C-8FD2-3442-83A0-B9DD0B70EC6B}" type="slidenum">
              <a:rPr lang="de-DE" smtClean="0"/>
              <a:pPr/>
              <a:t>2</a:t>
            </a:fld>
            <a:endParaRPr lang="de-DE" dirty="0"/>
          </a:p>
        </p:txBody>
      </p:sp>
      <p:sp>
        <p:nvSpPr>
          <p:cNvPr id="3" name="Textplatzhalter 2"/>
          <p:cNvSpPr>
            <a:spLocks noGrp="1"/>
          </p:cNvSpPr>
          <p:nvPr>
            <p:ph type="body" sz="quarter" idx="13"/>
          </p:nvPr>
        </p:nvSpPr>
        <p:spPr/>
        <p:txBody>
          <a:bodyPr/>
          <a:lstStyle/>
          <a:p>
            <a:r>
              <a:rPr lang="de-DE" dirty="0"/>
              <a:t>01 Was ist Schnee?</a:t>
            </a:r>
            <a:endParaRPr lang="de-AT" dirty="0"/>
          </a:p>
        </p:txBody>
      </p:sp>
      <p:sp>
        <p:nvSpPr>
          <p:cNvPr id="4" name="Textplatzhalter 3"/>
          <p:cNvSpPr>
            <a:spLocks noGrp="1"/>
          </p:cNvSpPr>
          <p:nvPr>
            <p:ph type="body" sz="quarter" idx="14"/>
          </p:nvPr>
        </p:nvSpPr>
        <p:spPr/>
        <p:txBody>
          <a:bodyPr/>
          <a:lstStyle/>
          <a:p>
            <a:r>
              <a:rPr lang="de-DE" dirty="0"/>
              <a:t>02 Aggregatzustände von Wasser</a:t>
            </a:r>
            <a:endParaRPr lang="de-AT" dirty="0"/>
          </a:p>
        </p:txBody>
      </p:sp>
      <p:sp>
        <p:nvSpPr>
          <p:cNvPr id="5" name="Textplatzhalter 4"/>
          <p:cNvSpPr>
            <a:spLocks noGrp="1"/>
          </p:cNvSpPr>
          <p:nvPr>
            <p:ph type="body" sz="quarter" idx="15"/>
          </p:nvPr>
        </p:nvSpPr>
        <p:spPr/>
        <p:txBody>
          <a:bodyPr/>
          <a:lstStyle/>
          <a:p>
            <a:r>
              <a:rPr lang="de-DE" dirty="0"/>
              <a:t>03 Wie entsteht Schnee?</a:t>
            </a:r>
            <a:endParaRPr lang="de-AT" dirty="0"/>
          </a:p>
        </p:txBody>
      </p:sp>
      <p:sp>
        <p:nvSpPr>
          <p:cNvPr id="6" name="Textplatzhalter 5"/>
          <p:cNvSpPr>
            <a:spLocks noGrp="1"/>
          </p:cNvSpPr>
          <p:nvPr>
            <p:ph type="body" sz="quarter" idx="16"/>
          </p:nvPr>
        </p:nvSpPr>
        <p:spPr/>
        <p:txBody>
          <a:bodyPr/>
          <a:lstStyle/>
          <a:p>
            <a:r>
              <a:rPr lang="de-DE" dirty="0"/>
              <a:t>04 Warum hat ein Schneekristall (fast) immer gleich viele Arme?</a:t>
            </a:r>
            <a:endParaRPr lang="de-AT" dirty="0"/>
          </a:p>
        </p:txBody>
      </p:sp>
      <p:sp>
        <p:nvSpPr>
          <p:cNvPr id="9" name="Fußzeilenplatzhalter 8"/>
          <p:cNvSpPr>
            <a:spLocks noGrp="1"/>
          </p:cNvSpPr>
          <p:nvPr>
            <p:ph type="ftr" sz="quarter" idx="3"/>
          </p:nvPr>
        </p:nvSpPr>
        <p:spPr/>
        <p:txBody>
          <a:bodyPr/>
          <a:lstStyle/>
          <a:p>
            <a:r>
              <a:rPr lang="de-DE" dirty="0"/>
              <a:t>Physikalische Eigenschaften von Schnee</a:t>
            </a:r>
          </a:p>
        </p:txBody>
      </p:sp>
      <p:sp>
        <p:nvSpPr>
          <p:cNvPr id="8" name="Textplatzhalter 5"/>
          <p:cNvSpPr>
            <a:spLocks noGrp="1"/>
          </p:cNvSpPr>
          <p:nvPr>
            <p:ph type="body" sz="quarter" idx="16"/>
          </p:nvPr>
        </p:nvSpPr>
        <p:spPr>
          <a:xfrm>
            <a:off x="261937" y="4199612"/>
            <a:ext cx="11656435" cy="664041"/>
          </a:xfrm>
        </p:spPr>
        <p:txBody>
          <a:bodyPr/>
          <a:lstStyle/>
          <a:p>
            <a:r>
              <a:rPr lang="de-DE" dirty="0"/>
              <a:t>05 Warum ist Schnee weiß?</a:t>
            </a:r>
            <a:endParaRPr lang="de-AT" dirty="0"/>
          </a:p>
        </p:txBody>
      </p:sp>
    </p:spTree>
    <p:extLst>
      <p:ext uri="{BB962C8B-B14F-4D97-AF65-F5344CB8AC3E}">
        <p14:creationId xmlns:p14="http://schemas.microsoft.com/office/powerpoint/2010/main" val="200476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587C55C-8FD2-3442-83A0-B9DD0B70EC6B}" type="slidenum">
              <a:rPr lang="de-DE" smtClean="0"/>
              <a:pPr/>
              <a:t>20</a:t>
            </a:fld>
            <a:endParaRPr lang="de-DE" dirty="0"/>
          </a:p>
        </p:txBody>
      </p:sp>
      <p:sp>
        <p:nvSpPr>
          <p:cNvPr id="3" name="Textplatzhalter 2"/>
          <p:cNvSpPr>
            <a:spLocks noGrp="1"/>
          </p:cNvSpPr>
          <p:nvPr>
            <p:ph type="body" sz="quarter" idx="13"/>
          </p:nvPr>
        </p:nvSpPr>
        <p:spPr>
          <a:noFill/>
          <a:ln>
            <a:solidFill>
              <a:srgbClr val="E1FF01"/>
            </a:solidFill>
          </a:ln>
        </p:spPr>
        <p:txBody>
          <a:bodyPr vert="horz" lIns="91440" tIns="45720" rIns="91440" bIns="45720" rtlCol="0" anchor="ctr">
            <a:noAutofit/>
          </a:bodyPr>
          <a:lstStyle/>
          <a:p>
            <a:r>
              <a:rPr lang="de-DE" dirty="0"/>
              <a:t>01 Was ist Schnee?</a:t>
            </a:r>
            <a:endParaRPr lang="de-AT" dirty="0"/>
          </a:p>
        </p:txBody>
      </p:sp>
      <p:sp>
        <p:nvSpPr>
          <p:cNvPr id="4" name="Textplatzhalter 3"/>
          <p:cNvSpPr>
            <a:spLocks noGrp="1"/>
          </p:cNvSpPr>
          <p:nvPr>
            <p:ph type="body" sz="quarter" idx="14"/>
          </p:nvPr>
        </p:nvSpPr>
        <p:spPr>
          <a:noFill/>
          <a:ln>
            <a:solidFill>
              <a:srgbClr val="E1FF01"/>
            </a:solidFill>
          </a:ln>
        </p:spPr>
        <p:txBody>
          <a:bodyPr vert="horz" lIns="91440" tIns="45720" rIns="91440" bIns="45720" rtlCol="0" anchor="ctr">
            <a:noAutofit/>
          </a:bodyPr>
          <a:lstStyle/>
          <a:p>
            <a:r>
              <a:rPr lang="de-DE" dirty="0"/>
              <a:t>02 Aggregatzustände von Wasser</a:t>
            </a:r>
            <a:endParaRPr lang="de-AT" dirty="0"/>
          </a:p>
        </p:txBody>
      </p:sp>
      <p:sp>
        <p:nvSpPr>
          <p:cNvPr id="5" name="Textplatzhalter 4"/>
          <p:cNvSpPr>
            <a:spLocks noGrp="1"/>
          </p:cNvSpPr>
          <p:nvPr>
            <p:ph type="body" sz="quarter" idx="15"/>
          </p:nvPr>
        </p:nvSpPr>
        <p:spPr>
          <a:noFill/>
          <a:ln>
            <a:solidFill>
              <a:srgbClr val="E1FF01"/>
            </a:solidFill>
          </a:ln>
        </p:spPr>
        <p:txBody>
          <a:bodyPr vert="horz" lIns="91440" tIns="45720" rIns="91440" bIns="45720" rtlCol="0" anchor="ctr">
            <a:noAutofit/>
          </a:bodyPr>
          <a:lstStyle/>
          <a:p>
            <a:r>
              <a:rPr lang="de-DE" dirty="0"/>
              <a:t>03 Wie entsteht Schnee?</a:t>
            </a:r>
            <a:endParaRPr lang="de-AT" dirty="0"/>
          </a:p>
        </p:txBody>
      </p:sp>
      <p:sp>
        <p:nvSpPr>
          <p:cNvPr id="6" name="Textplatzhalter 5"/>
          <p:cNvSpPr>
            <a:spLocks noGrp="1"/>
          </p:cNvSpPr>
          <p:nvPr>
            <p:ph type="body" sz="quarter" idx="16"/>
          </p:nvPr>
        </p:nvSpPr>
        <p:spPr>
          <a:noFill/>
          <a:ln>
            <a:solidFill>
              <a:srgbClr val="E1FF01"/>
            </a:solidFill>
          </a:ln>
        </p:spPr>
        <p:txBody>
          <a:bodyPr vert="horz" lIns="91440" tIns="45720" rIns="91440" bIns="45720" rtlCol="0" anchor="ctr">
            <a:noAutofit/>
          </a:bodyPr>
          <a:lstStyle/>
          <a:p>
            <a:r>
              <a:rPr lang="de-DE" dirty="0"/>
              <a:t>04 Warum hat ein Schneekristall (fast) immer gleich viele Arme?</a:t>
            </a:r>
            <a:endParaRPr lang="de-AT" dirty="0"/>
          </a:p>
        </p:txBody>
      </p:sp>
      <p:sp>
        <p:nvSpPr>
          <p:cNvPr id="9" name="Fußzeilenplatzhalter 8"/>
          <p:cNvSpPr>
            <a:spLocks noGrp="1"/>
          </p:cNvSpPr>
          <p:nvPr>
            <p:ph type="ftr" sz="quarter" idx="3"/>
          </p:nvPr>
        </p:nvSpPr>
        <p:spPr/>
        <p:txBody>
          <a:bodyPr/>
          <a:lstStyle/>
          <a:p>
            <a:r>
              <a:rPr lang="de-DE" dirty="0"/>
              <a:t>Physikalische Eigenschaften von Schnee</a:t>
            </a:r>
          </a:p>
        </p:txBody>
      </p:sp>
      <p:sp>
        <p:nvSpPr>
          <p:cNvPr id="8" name="Textplatzhalter 5"/>
          <p:cNvSpPr>
            <a:spLocks noGrp="1"/>
          </p:cNvSpPr>
          <p:nvPr>
            <p:ph type="body" sz="quarter" idx="16"/>
          </p:nvPr>
        </p:nvSpPr>
        <p:spPr>
          <a:xfrm>
            <a:off x="261937" y="4199612"/>
            <a:ext cx="11656435" cy="664041"/>
          </a:xfrm>
          <a:solidFill>
            <a:srgbClr val="E1FF01"/>
          </a:solidFill>
        </p:spPr>
        <p:txBody>
          <a:bodyPr vert="horz" lIns="91440" tIns="45720" rIns="91440" bIns="45720" rtlCol="0" anchor="ctr">
            <a:noAutofit/>
          </a:bodyPr>
          <a:lstStyle/>
          <a:p>
            <a:r>
              <a:rPr lang="de-DE" dirty="0"/>
              <a:t>05 Warum ist Schnee weiß?</a:t>
            </a:r>
            <a:endParaRPr lang="de-AT" dirty="0"/>
          </a:p>
        </p:txBody>
      </p:sp>
    </p:spTree>
    <p:extLst>
      <p:ext uri="{BB962C8B-B14F-4D97-AF65-F5344CB8AC3E}">
        <p14:creationId xmlns:p14="http://schemas.microsoft.com/office/powerpoint/2010/main" val="31430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07" r="1407"/>
          <a:stretch>
            <a:fillRect/>
          </a:stretch>
        </p:blipFill>
        <p:spPr/>
      </p:pic>
      <p:sp>
        <p:nvSpPr>
          <p:cNvPr id="3" name="Foliennummernplatzhalter 2"/>
          <p:cNvSpPr>
            <a:spLocks noGrp="1"/>
          </p:cNvSpPr>
          <p:nvPr>
            <p:ph type="sldNum" sz="quarter" idx="17"/>
          </p:nvPr>
        </p:nvSpPr>
        <p:spPr/>
        <p:txBody>
          <a:bodyPr/>
          <a:lstStyle/>
          <a:p>
            <a:fld id="{0587C55C-8FD2-3442-83A0-B9DD0B70EC6B}" type="slidenum">
              <a:rPr lang="de-DE" smtClean="0"/>
              <a:pPr/>
              <a:t>21</a:t>
            </a:fld>
            <a:endParaRPr lang="de-DE" dirty="0"/>
          </a:p>
        </p:txBody>
      </p:sp>
      <p:sp>
        <p:nvSpPr>
          <p:cNvPr id="4" name="Titel 3"/>
          <p:cNvSpPr>
            <a:spLocks noGrp="1"/>
          </p:cNvSpPr>
          <p:nvPr>
            <p:ph type="title"/>
          </p:nvPr>
        </p:nvSpPr>
        <p:spPr/>
        <p:txBody>
          <a:bodyPr/>
          <a:lstStyle/>
          <a:p>
            <a:r>
              <a:rPr lang="de-DE" dirty="0"/>
              <a:t>Warum ist Schnee weiß?</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sp>
        <p:nvSpPr>
          <p:cNvPr id="7" name="Textplatzhalter 6"/>
          <p:cNvSpPr>
            <a:spLocks noGrp="1"/>
          </p:cNvSpPr>
          <p:nvPr>
            <p:ph type="body" sz="quarter" idx="20"/>
          </p:nvPr>
        </p:nvSpPr>
        <p:spPr/>
        <p:txBody>
          <a:bodyPr/>
          <a:lstStyle/>
          <a:p>
            <a:r>
              <a:rPr lang="de-DE" dirty="0"/>
              <a:t>Sonnenlicht ist eine Mischung vieler Farben (Regenbogen)</a:t>
            </a:r>
          </a:p>
          <a:p>
            <a:r>
              <a:rPr lang="de-DE" dirty="0"/>
              <a:t>Schnee reflektiert, bricht und streut dieses Licht, wie ein Spiegel</a:t>
            </a:r>
          </a:p>
          <a:p>
            <a:r>
              <a:rPr lang="de-DE" dirty="0"/>
              <a:t>Da es in alle Richtungen reflektiert, werden die Farben gemischt und wir sehen es nur noch als weiß</a:t>
            </a:r>
          </a:p>
          <a:p>
            <a:endParaRPr lang="de-DE" dirty="0"/>
          </a:p>
        </p:txBody>
      </p:sp>
    </p:spTree>
    <p:extLst>
      <p:ext uri="{BB962C8B-B14F-4D97-AF65-F5344CB8AC3E}">
        <p14:creationId xmlns:p14="http://schemas.microsoft.com/office/powerpoint/2010/main" val="4125233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06F57-79AD-6821-AD9C-286BDE4F9159}"/>
              </a:ext>
            </a:extLst>
          </p:cNvPr>
          <p:cNvSpPr>
            <a:spLocks noGrp="1"/>
          </p:cNvSpPr>
          <p:nvPr>
            <p:ph type="ctrTitle"/>
          </p:nvPr>
        </p:nvSpPr>
        <p:spPr>
          <a:xfrm>
            <a:off x="653143" y="1919773"/>
            <a:ext cx="10014857" cy="2598040"/>
          </a:xfrm>
        </p:spPr>
        <p:txBody>
          <a:bodyPr>
            <a:normAutofit/>
          </a:bodyPr>
          <a:lstStyle/>
          <a:p>
            <a:r>
              <a:rPr lang="de-DE" dirty="0"/>
              <a:t>Analysiere den Schnee selbst</a:t>
            </a:r>
            <a:br>
              <a:rPr lang="de-DE" dirty="0"/>
            </a:br>
            <a:r>
              <a:rPr lang="de-DE" dirty="0"/>
              <a:t>Experimente: </a:t>
            </a:r>
            <a:r>
              <a:rPr lang="de-DE" dirty="0">
                <a:hlinkClick r:id="rId3" action="ppaction://hlinkfile"/>
              </a:rPr>
              <a:t>Schnee entdecken</a:t>
            </a:r>
            <a:endParaRPr lang="de-AT" dirty="0"/>
          </a:p>
        </p:txBody>
      </p:sp>
      <p:sp>
        <p:nvSpPr>
          <p:cNvPr id="3" name="Datumsplatzhalter 2">
            <a:extLst>
              <a:ext uri="{FF2B5EF4-FFF2-40B4-BE49-F238E27FC236}">
                <a16:creationId xmlns:a16="http://schemas.microsoft.com/office/drawing/2014/main" id="{F1C4AAC4-8639-663C-5FCF-FBF02C9D5DA9}"/>
              </a:ext>
            </a:extLst>
          </p:cNvPr>
          <p:cNvSpPr>
            <a:spLocks noGrp="1"/>
          </p:cNvSpPr>
          <p:nvPr>
            <p:ph type="dt" sz="half" idx="10"/>
          </p:nvPr>
        </p:nvSpPr>
        <p:spPr/>
        <p:txBody>
          <a:bodyPr/>
          <a:lstStyle/>
          <a:p>
            <a:r>
              <a:rPr lang="de-AT" dirty="0"/>
              <a:t>04.07.2025</a:t>
            </a:r>
            <a:endParaRPr lang="de-DE" dirty="0"/>
          </a:p>
        </p:txBody>
      </p:sp>
      <p:sp>
        <p:nvSpPr>
          <p:cNvPr id="4" name="Foliennummernplatzhalter 3">
            <a:extLst>
              <a:ext uri="{FF2B5EF4-FFF2-40B4-BE49-F238E27FC236}">
                <a16:creationId xmlns:a16="http://schemas.microsoft.com/office/drawing/2014/main" id="{579A2B3A-06F6-FDB8-0E8E-66A47CCF63AA}"/>
              </a:ext>
            </a:extLst>
          </p:cNvPr>
          <p:cNvSpPr>
            <a:spLocks noGrp="1"/>
          </p:cNvSpPr>
          <p:nvPr>
            <p:ph type="sldNum" sz="quarter" idx="12"/>
          </p:nvPr>
        </p:nvSpPr>
        <p:spPr/>
        <p:txBody>
          <a:bodyPr/>
          <a:lstStyle/>
          <a:p>
            <a:fld id="{0587C55C-8FD2-3442-83A0-B9DD0B70EC6B}" type="slidenum">
              <a:rPr lang="de-DE" smtClean="0"/>
              <a:pPr/>
              <a:t>22</a:t>
            </a:fld>
            <a:endParaRPr lang="de-DE" dirty="0"/>
          </a:p>
        </p:txBody>
      </p:sp>
      <p:sp>
        <p:nvSpPr>
          <p:cNvPr id="5" name="Bildplatzhalter 4">
            <a:extLst>
              <a:ext uri="{FF2B5EF4-FFF2-40B4-BE49-F238E27FC236}">
                <a16:creationId xmlns:a16="http://schemas.microsoft.com/office/drawing/2014/main" id="{6232867B-06EF-4432-994D-41CB13450F78}"/>
              </a:ext>
            </a:extLst>
          </p:cNvPr>
          <p:cNvSpPr>
            <a:spLocks noGrp="1"/>
          </p:cNvSpPr>
          <p:nvPr>
            <p:ph type="pic" sz="quarter" idx="13"/>
          </p:nvPr>
        </p:nvSpPr>
        <p:spPr/>
        <p:txBody>
          <a:bodyPr/>
          <a:lstStyle/>
          <a:p>
            <a:endParaRPr lang="de-AT"/>
          </a:p>
        </p:txBody>
      </p:sp>
    </p:spTree>
    <p:extLst>
      <p:ext uri="{BB962C8B-B14F-4D97-AF65-F5344CB8AC3E}">
        <p14:creationId xmlns:p14="http://schemas.microsoft.com/office/powerpoint/2010/main" val="419757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587C55C-8FD2-3442-83A0-B9DD0B70EC6B}" type="slidenum">
              <a:rPr lang="de-DE" smtClean="0"/>
              <a:pPr/>
              <a:t>3</a:t>
            </a:fld>
            <a:endParaRPr lang="de-DE" dirty="0"/>
          </a:p>
        </p:txBody>
      </p:sp>
      <p:sp>
        <p:nvSpPr>
          <p:cNvPr id="3" name="Textplatzhalter 2"/>
          <p:cNvSpPr>
            <a:spLocks noGrp="1"/>
          </p:cNvSpPr>
          <p:nvPr>
            <p:ph type="body" sz="quarter" idx="13"/>
          </p:nvPr>
        </p:nvSpPr>
        <p:spPr/>
        <p:txBody>
          <a:bodyPr/>
          <a:lstStyle/>
          <a:p>
            <a:r>
              <a:rPr lang="de-DE" dirty="0"/>
              <a:t>01 Was ist Schnee?</a:t>
            </a:r>
            <a:endParaRPr lang="de-AT" dirty="0"/>
          </a:p>
        </p:txBody>
      </p:sp>
      <p:sp>
        <p:nvSpPr>
          <p:cNvPr id="4" name="Textplatzhalter 3"/>
          <p:cNvSpPr>
            <a:spLocks noGrp="1"/>
          </p:cNvSpPr>
          <p:nvPr>
            <p:ph type="body" sz="quarter" idx="14"/>
          </p:nvPr>
        </p:nvSpPr>
        <p:spPr>
          <a:noFill/>
          <a:ln>
            <a:solidFill>
              <a:srgbClr val="E1FF01"/>
            </a:solidFill>
          </a:ln>
        </p:spPr>
        <p:txBody>
          <a:bodyPr vert="horz" lIns="91440" tIns="45720" rIns="91440" bIns="45720" rtlCol="0" anchor="ctr">
            <a:noAutofit/>
          </a:bodyPr>
          <a:lstStyle/>
          <a:p>
            <a:r>
              <a:rPr lang="de-DE" dirty="0"/>
              <a:t>02 Aggregatzustände von Wasser</a:t>
            </a:r>
            <a:endParaRPr lang="de-AT" dirty="0"/>
          </a:p>
        </p:txBody>
      </p:sp>
      <p:sp>
        <p:nvSpPr>
          <p:cNvPr id="5" name="Textplatzhalter 4"/>
          <p:cNvSpPr>
            <a:spLocks noGrp="1"/>
          </p:cNvSpPr>
          <p:nvPr>
            <p:ph type="body" sz="quarter" idx="15"/>
          </p:nvPr>
        </p:nvSpPr>
        <p:spPr>
          <a:noFill/>
          <a:ln>
            <a:solidFill>
              <a:srgbClr val="E1FF01"/>
            </a:solidFill>
          </a:ln>
        </p:spPr>
        <p:txBody>
          <a:bodyPr vert="horz" lIns="91440" tIns="45720" rIns="91440" bIns="45720" rtlCol="0" anchor="ctr">
            <a:noAutofit/>
          </a:bodyPr>
          <a:lstStyle/>
          <a:p>
            <a:r>
              <a:rPr lang="de-DE" dirty="0"/>
              <a:t>03 Wie entsteht Schnee?</a:t>
            </a:r>
            <a:endParaRPr lang="de-AT" dirty="0"/>
          </a:p>
        </p:txBody>
      </p:sp>
      <p:sp>
        <p:nvSpPr>
          <p:cNvPr id="6" name="Textplatzhalter 5"/>
          <p:cNvSpPr>
            <a:spLocks noGrp="1"/>
          </p:cNvSpPr>
          <p:nvPr>
            <p:ph type="body" sz="quarter" idx="16"/>
          </p:nvPr>
        </p:nvSpPr>
        <p:spPr>
          <a:noFill/>
          <a:ln>
            <a:solidFill>
              <a:srgbClr val="E1FF01"/>
            </a:solidFill>
          </a:ln>
        </p:spPr>
        <p:txBody>
          <a:bodyPr vert="horz" lIns="91440" tIns="45720" rIns="91440" bIns="45720" rtlCol="0" anchor="ctr">
            <a:noAutofit/>
          </a:bodyPr>
          <a:lstStyle/>
          <a:p>
            <a:r>
              <a:rPr lang="de-DE" dirty="0"/>
              <a:t>04 Warum hat ein Schneekristall (fast) immer gleich viele Arme?</a:t>
            </a:r>
            <a:endParaRPr lang="de-AT" dirty="0"/>
          </a:p>
        </p:txBody>
      </p:sp>
      <p:sp>
        <p:nvSpPr>
          <p:cNvPr id="9" name="Fußzeilenplatzhalter 8"/>
          <p:cNvSpPr>
            <a:spLocks noGrp="1"/>
          </p:cNvSpPr>
          <p:nvPr>
            <p:ph type="ftr" sz="quarter" idx="3"/>
          </p:nvPr>
        </p:nvSpPr>
        <p:spPr/>
        <p:txBody>
          <a:bodyPr/>
          <a:lstStyle/>
          <a:p>
            <a:r>
              <a:rPr lang="de-DE" dirty="0"/>
              <a:t>Physikalische Eigenschaften von Schnee</a:t>
            </a:r>
          </a:p>
        </p:txBody>
      </p:sp>
      <p:sp>
        <p:nvSpPr>
          <p:cNvPr id="8" name="Textplatzhalter 5"/>
          <p:cNvSpPr>
            <a:spLocks noGrp="1"/>
          </p:cNvSpPr>
          <p:nvPr>
            <p:ph type="body" sz="quarter" idx="16"/>
          </p:nvPr>
        </p:nvSpPr>
        <p:spPr>
          <a:xfrm>
            <a:off x="261937" y="4199612"/>
            <a:ext cx="11656435" cy="664041"/>
          </a:xfrm>
          <a:noFill/>
          <a:ln>
            <a:solidFill>
              <a:srgbClr val="E1FF01"/>
            </a:solidFill>
          </a:ln>
        </p:spPr>
        <p:txBody>
          <a:bodyPr vert="horz" lIns="91440" tIns="45720" rIns="91440" bIns="45720" rtlCol="0" anchor="ctr">
            <a:noAutofit/>
          </a:bodyPr>
          <a:lstStyle/>
          <a:p>
            <a:r>
              <a:rPr lang="de-DE" dirty="0"/>
              <a:t>05 Warum ist Schnee weiß?</a:t>
            </a:r>
            <a:endParaRPr lang="de-AT" dirty="0"/>
          </a:p>
        </p:txBody>
      </p:sp>
    </p:spTree>
    <p:extLst>
      <p:ext uri="{BB962C8B-B14F-4D97-AF65-F5344CB8AC3E}">
        <p14:creationId xmlns:p14="http://schemas.microsoft.com/office/powerpoint/2010/main" val="246945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4</a:t>
            </a:fld>
            <a:endParaRPr lang="de-DE" dirty="0"/>
          </a:p>
        </p:txBody>
      </p:sp>
      <p:sp>
        <p:nvSpPr>
          <p:cNvPr id="4" name="Titel 3"/>
          <p:cNvSpPr>
            <a:spLocks noGrp="1"/>
          </p:cNvSpPr>
          <p:nvPr>
            <p:ph type="title"/>
          </p:nvPr>
        </p:nvSpPr>
        <p:spPr/>
        <p:txBody>
          <a:bodyPr/>
          <a:lstStyle/>
          <a:p>
            <a:r>
              <a:rPr lang="de-DE" dirty="0"/>
              <a:t>Was ist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sz="800" dirty="0"/>
              <a:t>© </a:t>
            </a:r>
            <a:r>
              <a:rPr lang="de-DE" sz="800" dirty="0" err="1"/>
              <a:t>snow</a:t>
            </a:r>
            <a:r>
              <a:rPr lang="de-DE" sz="800" dirty="0"/>
              <a:t> </a:t>
            </a:r>
            <a:r>
              <a:rPr lang="de-DE" sz="800" dirty="0" err="1"/>
              <a:t>institute</a:t>
            </a:r>
            <a:r>
              <a:rPr lang="de-DE" sz="800" dirty="0"/>
              <a:t> / LWD Tirol </a:t>
            </a:r>
            <a:endParaRPr lang="de-AT" sz="800" dirty="0"/>
          </a:p>
        </p:txBody>
      </p:sp>
      <p:sp>
        <p:nvSpPr>
          <p:cNvPr id="7" name="Textplatzhalter 6"/>
          <p:cNvSpPr>
            <a:spLocks noGrp="1"/>
          </p:cNvSpPr>
          <p:nvPr>
            <p:ph type="body" sz="quarter" idx="20"/>
          </p:nvPr>
        </p:nvSpPr>
        <p:spPr/>
        <p:txBody>
          <a:bodyPr/>
          <a:lstStyle/>
          <a:p>
            <a:r>
              <a:rPr lang="de-DE" dirty="0"/>
              <a:t>Form von gefrorenem Wasser</a:t>
            </a:r>
          </a:p>
          <a:p>
            <a:r>
              <a:rPr lang="de-DE" dirty="0"/>
              <a:t>viele kleine Eiskristalle (Schneeflocken)</a:t>
            </a:r>
          </a:p>
          <a:p>
            <a:r>
              <a:rPr lang="de-DE" dirty="0"/>
              <a:t>Wasserspeicher</a:t>
            </a:r>
          </a:p>
          <a:p>
            <a:r>
              <a:rPr lang="de-DE" dirty="0"/>
              <a:t>Gefahr und Vergnügen</a:t>
            </a:r>
          </a:p>
          <a:p>
            <a:endParaRPr lang="de-AT" dirty="0"/>
          </a:p>
        </p:txBody>
      </p:sp>
      <p:pic>
        <p:nvPicPr>
          <p:cNvPr id="12" name="Bildplatzhalter 11"/>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58" b="4258"/>
          <a:stretch>
            <a:fillRect/>
          </a:stretch>
        </p:blipFill>
        <p:spPr/>
      </p:pic>
    </p:spTree>
    <p:extLst>
      <p:ext uri="{BB962C8B-B14F-4D97-AF65-F5344CB8AC3E}">
        <p14:creationId xmlns:p14="http://schemas.microsoft.com/office/powerpoint/2010/main" val="220163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587C55C-8FD2-3442-83A0-B9DD0B70EC6B}" type="slidenum">
              <a:rPr lang="de-DE" smtClean="0"/>
              <a:pPr/>
              <a:t>5</a:t>
            </a:fld>
            <a:endParaRPr lang="de-DE" dirty="0"/>
          </a:p>
        </p:txBody>
      </p:sp>
      <p:sp>
        <p:nvSpPr>
          <p:cNvPr id="3" name="Textplatzhalter 2"/>
          <p:cNvSpPr>
            <a:spLocks noGrp="1"/>
          </p:cNvSpPr>
          <p:nvPr>
            <p:ph type="body" sz="quarter" idx="13"/>
          </p:nvPr>
        </p:nvSpPr>
        <p:spPr>
          <a:noFill/>
          <a:ln>
            <a:solidFill>
              <a:srgbClr val="E1FF01"/>
            </a:solidFill>
          </a:ln>
        </p:spPr>
        <p:txBody>
          <a:bodyPr vert="horz" lIns="91440" tIns="45720" rIns="91440" bIns="45720" rtlCol="0" anchor="ctr">
            <a:noAutofit/>
          </a:bodyPr>
          <a:lstStyle/>
          <a:p>
            <a:r>
              <a:rPr lang="de-DE" dirty="0"/>
              <a:t>01 Was ist Schnee?</a:t>
            </a:r>
            <a:endParaRPr lang="de-AT" dirty="0"/>
          </a:p>
        </p:txBody>
      </p:sp>
      <p:sp>
        <p:nvSpPr>
          <p:cNvPr id="4" name="Textplatzhalter 3"/>
          <p:cNvSpPr>
            <a:spLocks noGrp="1"/>
          </p:cNvSpPr>
          <p:nvPr>
            <p:ph type="body" sz="quarter" idx="14"/>
          </p:nvPr>
        </p:nvSpPr>
        <p:spPr>
          <a:solidFill>
            <a:srgbClr val="E1FF01"/>
          </a:solidFill>
        </p:spPr>
        <p:txBody>
          <a:bodyPr vert="horz" lIns="91440" tIns="45720" rIns="91440" bIns="45720" rtlCol="0" anchor="ctr">
            <a:noAutofit/>
          </a:bodyPr>
          <a:lstStyle/>
          <a:p>
            <a:r>
              <a:rPr lang="de-DE" dirty="0"/>
              <a:t>02 Aggregatzustände von Wasser</a:t>
            </a:r>
            <a:endParaRPr lang="de-AT" dirty="0"/>
          </a:p>
        </p:txBody>
      </p:sp>
      <p:sp>
        <p:nvSpPr>
          <p:cNvPr id="5" name="Textplatzhalter 4"/>
          <p:cNvSpPr>
            <a:spLocks noGrp="1"/>
          </p:cNvSpPr>
          <p:nvPr>
            <p:ph type="body" sz="quarter" idx="15"/>
          </p:nvPr>
        </p:nvSpPr>
        <p:spPr>
          <a:noFill/>
          <a:ln>
            <a:solidFill>
              <a:srgbClr val="E1FF01"/>
            </a:solidFill>
          </a:ln>
        </p:spPr>
        <p:txBody>
          <a:bodyPr vert="horz" lIns="91440" tIns="45720" rIns="91440" bIns="45720" rtlCol="0" anchor="ctr">
            <a:noAutofit/>
          </a:bodyPr>
          <a:lstStyle/>
          <a:p>
            <a:r>
              <a:rPr lang="de-DE" dirty="0"/>
              <a:t>03 Wie entsteht Schnee?</a:t>
            </a:r>
            <a:endParaRPr lang="de-AT" dirty="0"/>
          </a:p>
        </p:txBody>
      </p:sp>
      <p:sp>
        <p:nvSpPr>
          <p:cNvPr id="6" name="Textplatzhalter 5"/>
          <p:cNvSpPr>
            <a:spLocks noGrp="1"/>
          </p:cNvSpPr>
          <p:nvPr>
            <p:ph type="body" sz="quarter" idx="16"/>
          </p:nvPr>
        </p:nvSpPr>
        <p:spPr>
          <a:noFill/>
          <a:ln>
            <a:solidFill>
              <a:srgbClr val="E1FF01"/>
            </a:solidFill>
          </a:ln>
        </p:spPr>
        <p:txBody>
          <a:bodyPr vert="horz" lIns="91440" tIns="45720" rIns="91440" bIns="45720" rtlCol="0" anchor="ctr">
            <a:noAutofit/>
          </a:bodyPr>
          <a:lstStyle/>
          <a:p>
            <a:r>
              <a:rPr lang="de-DE" dirty="0"/>
              <a:t>04 Warum hat ein Schneekristall (fast) immer gleich viele Arme?</a:t>
            </a:r>
            <a:endParaRPr lang="de-AT" dirty="0"/>
          </a:p>
        </p:txBody>
      </p:sp>
      <p:sp>
        <p:nvSpPr>
          <p:cNvPr id="9" name="Fußzeilenplatzhalter 8"/>
          <p:cNvSpPr>
            <a:spLocks noGrp="1"/>
          </p:cNvSpPr>
          <p:nvPr>
            <p:ph type="ftr" sz="quarter" idx="3"/>
          </p:nvPr>
        </p:nvSpPr>
        <p:spPr/>
        <p:txBody>
          <a:bodyPr/>
          <a:lstStyle/>
          <a:p>
            <a:r>
              <a:rPr lang="de-DE" dirty="0"/>
              <a:t>Physikalische Eigenschaften von Schnee</a:t>
            </a:r>
          </a:p>
        </p:txBody>
      </p:sp>
      <p:sp>
        <p:nvSpPr>
          <p:cNvPr id="8" name="Textplatzhalter 5"/>
          <p:cNvSpPr>
            <a:spLocks noGrp="1"/>
          </p:cNvSpPr>
          <p:nvPr>
            <p:ph type="body" sz="quarter" idx="16"/>
          </p:nvPr>
        </p:nvSpPr>
        <p:spPr>
          <a:xfrm>
            <a:off x="261937" y="4199612"/>
            <a:ext cx="11656435" cy="664041"/>
          </a:xfrm>
          <a:noFill/>
          <a:ln>
            <a:solidFill>
              <a:srgbClr val="E1FF01"/>
            </a:solidFill>
          </a:ln>
        </p:spPr>
        <p:txBody>
          <a:bodyPr vert="horz" lIns="91440" tIns="45720" rIns="91440" bIns="45720" rtlCol="0" anchor="ctr">
            <a:noAutofit/>
          </a:bodyPr>
          <a:lstStyle/>
          <a:p>
            <a:r>
              <a:rPr lang="de-DE" dirty="0"/>
              <a:t>05 Warum ist Schnee weiß?</a:t>
            </a:r>
            <a:endParaRPr lang="de-AT" dirty="0"/>
          </a:p>
        </p:txBody>
      </p:sp>
    </p:spTree>
    <p:extLst>
      <p:ext uri="{BB962C8B-B14F-4D97-AF65-F5344CB8AC3E}">
        <p14:creationId xmlns:p14="http://schemas.microsoft.com/office/powerpoint/2010/main" val="314082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07" r="1407"/>
          <a:stretch>
            <a:fillRect/>
          </a:stretch>
        </p:blipFill>
        <p:spPr>
          <a:xfrm>
            <a:off x="2304593" y="1101082"/>
            <a:ext cx="7400516" cy="5077971"/>
          </a:xfrm>
        </p:spPr>
      </p:pic>
      <p:sp>
        <p:nvSpPr>
          <p:cNvPr id="3" name="Foliennummernplatzhalter 2"/>
          <p:cNvSpPr>
            <a:spLocks noGrp="1"/>
          </p:cNvSpPr>
          <p:nvPr>
            <p:ph type="sldNum" sz="quarter" idx="17"/>
          </p:nvPr>
        </p:nvSpPr>
        <p:spPr/>
        <p:txBody>
          <a:bodyPr/>
          <a:lstStyle/>
          <a:p>
            <a:fld id="{0587C55C-8FD2-3442-83A0-B9DD0B70EC6B}" type="slidenum">
              <a:rPr lang="de-DE" smtClean="0"/>
              <a:pPr/>
              <a:t>6</a:t>
            </a:fld>
            <a:endParaRPr lang="de-DE" dirty="0"/>
          </a:p>
        </p:txBody>
      </p:sp>
      <p:sp>
        <p:nvSpPr>
          <p:cNvPr id="4" name="Titel 3"/>
          <p:cNvSpPr>
            <a:spLocks noGrp="1"/>
          </p:cNvSpPr>
          <p:nvPr>
            <p:ph type="title"/>
          </p:nvPr>
        </p:nvSpPr>
        <p:spPr/>
        <p:txBody>
          <a:bodyPr/>
          <a:lstStyle/>
          <a:p>
            <a:r>
              <a:rPr lang="de-DE" dirty="0"/>
              <a:t>Verschiedene Formen von Wasser</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a:xfrm>
            <a:off x="458657" y="5993047"/>
            <a:ext cx="6797675" cy="186006"/>
          </a:xfrm>
        </p:spPr>
        <p:txBody>
          <a:bodyPr/>
          <a:lstStyle/>
          <a:p>
            <a:r>
              <a:rPr lang="de-DE" dirty="0"/>
              <a:t>© </a:t>
            </a:r>
            <a:r>
              <a:rPr lang="de-DE" dirty="0" err="1"/>
              <a:t>snow</a:t>
            </a:r>
            <a:r>
              <a:rPr lang="de-DE" dirty="0"/>
              <a:t> </a:t>
            </a:r>
            <a:r>
              <a:rPr lang="de-DE" dirty="0" err="1"/>
              <a:t>institute</a:t>
            </a:r>
            <a:r>
              <a:rPr lang="de-DE" dirty="0"/>
              <a:t> </a:t>
            </a:r>
            <a:endParaRPr lang="de-AT" dirty="0"/>
          </a:p>
        </p:txBody>
      </p:sp>
    </p:spTree>
    <p:extLst>
      <p:ext uri="{BB962C8B-B14F-4D97-AF65-F5344CB8AC3E}">
        <p14:creationId xmlns:p14="http://schemas.microsoft.com/office/powerpoint/2010/main" val="261251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587C55C-8FD2-3442-83A0-B9DD0B70EC6B}" type="slidenum">
              <a:rPr lang="de-DE" smtClean="0"/>
              <a:pPr/>
              <a:t>7</a:t>
            </a:fld>
            <a:endParaRPr lang="de-DE" dirty="0"/>
          </a:p>
        </p:txBody>
      </p:sp>
      <p:sp>
        <p:nvSpPr>
          <p:cNvPr id="3" name="Textplatzhalter 2"/>
          <p:cNvSpPr>
            <a:spLocks noGrp="1"/>
          </p:cNvSpPr>
          <p:nvPr>
            <p:ph type="body" sz="quarter" idx="13"/>
          </p:nvPr>
        </p:nvSpPr>
        <p:spPr>
          <a:noFill/>
          <a:ln>
            <a:solidFill>
              <a:srgbClr val="E1FF01"/>
            </a:solidFill>
          </a:ln>
        </p:spPr>
        <p:txBody>
          <a:bodyPr vert="horz" lIns="91440" tIns="45720" rIns="91440" bIns="45720" rtlCol="0" anchor="ctr">
            <a:noAutofit/>
          </a:bodyPr>
          <a:lstStyle/>
          <a:p>
            <a:r>
              <a:rPr lang="de-DE" dirty="0"/>
              <a:t>01 Was ist Schnee?</a:t>
            </a:r>
            <a:endParaRPr lang="de-AT" dirty="0"/>
          </a:p>
        </p:txBody>
      </p:sp>
      <p:sp>
        <p:nvSpPr>
          <p:cNvPr id="4" name="Textplatzhalter 3"/>
          <p:cNvSpPr>
            <a:spLocks noGrp="1"/>
          </p:cNvSpPr>
          <p:nvPr>
            <p:ph type="body" sz="quarter" idx="14"/>
          </p:nvPr>
        </p:nvSpPr>
        <p:spPr>
          <a:noFill/>
          <a:ln>
            <a:solidFill>
              <a:srgbClr val="E1FF01"/>
            </a:solidFill>
          </a:ln>
        </p:spPr>
        <p:txBody>
          <a:bodyPr vert="horz" lIns="91440" tIns="45720" rIns="91440" bIns="45720" rtlCol="0" anchor="ctr">
            <a:noAutofit/>
          </a:bodyPr>
          <a:lstStyle/>
          <a:p>
            <a:r>
              <a:rPr lang="de-DE" dirty="0"/>
              <a:t>02 Aggregatzustände von Wasser</a:t>
            </a:r>
            <a:endParaRPr lang="de-AT" dirty="0"/>
          </a:p>
        </p:txBody>
      </p:sp>
      <p:sp>
        <p:nvSpPr>
          <p:cNvPr id="5" name="Textplatzhalter 4"/>
          <p:cNvSpPr>
            <a:spLocks noGrp="1"/>
          </p:cNvSpPr>
          <p:nvPr>
            <p:ph type="body" sz="quarter" idx="15"/>
          </p:nvPr>
        </p:nvSpPr>
        <p:spPr>
          <a:solidFill>
            <a:srgbClr val="E1FF01"/>
          </a:solidFill>
        </p:spPr>
        <p:txBody>
          <a:bodyPr vert="horz" lIns="91440" tIns="45720" rIns="91440" bIns="45720" rtlCol="0" anchor="ctr">
            <a:noAutofit/>
          </a:bodyPr>
          <a:lstStyle/>
          <a:p>
            <a:r>
              <a:rPr lang="de-DE" dirty="0"/>
              <a:t>03 Wie entsteht Schnee?</a:t>
            </a:r>
            <a:endParaRPr lang="de-AT" dirty="0"/>
          </a:p>
        </p:txBody>
      </p:sp>
      <p:sp>
        <p:nvSpPr>
          <p:cNvPr id="6" name="Textplatzhalter 5"/>
          <p:cNvSpPr>
            <a:spLocks noGrp="1"/>
          </p:cNvSpPr>
          <p:nvPr>
            <p:ph type="body" sz="quarter" idx="16"/>
          </p:nvPr>
        </p:nvSpPr>
        <p:spPr>
          <a:noFill/>
          <a:ln>
            <a:solidFill>
              <a:srgbClr val="E1FF01"/>
            </a:solidFill>
          </a:ln>
        </p:spPr>
        <p:txBody>
          <a:bodyPr vert="horz" lIns="91440" tIns="45720" rIns="91440" bIns="45720" rtlCol="0" anchor="ctr">
            <a:noAutofit/>
          </a:bodyPr>
          <a:lstStyle/>
          <a:p>
            <a:r>
              <a:rPr lang="de-DE" dirty="0"/>
              <a:t>04 Warum hat ein Schneekristall (fast) immer gleich viele Arme?</a:t>
            </a:r>
            <a:endParaRPr lang="de-AT" dirty="0"/>
          </a:p>
        </p:txBody>
      </p:sp>
      <p:sp>
        <p:nvSpPr>
          <p:cNvPr id="9" name="Fußzeilenplatzhalter 8"/>
          <p:cNvSpPr>
            <a:spLocks noGrp="1"/>
          </p:cNvSpPr>
          <p:nvPr>
            <p:ph type="ftr" sz="quarter" idx="3"/>
          </p:nvPr>
        </p:nvSpPr>
        <p:spPr/>
        <p:txBody>
          <a:bodyPr/>
          <a:lstStyle/>
          <a:p>
            <a:r>
              <a:rPr lang="de-DE" dirty="0"/>
              <a:t>Physikalische Eigenschaften von Schnee</a:t>
            </a:r>
          </a:p>
        </p:txBody>
      </p:sp>
      <p:sp>
        <p:nvSpPr>
          <p:cNvPr id="8" name="Textplatzhalter 5"/>
          <p:cNvSpPr>
            <a:spLocks noGrp="1"/>
          </p:cNvSpPr>
          <p:nvPr>
            <p:ph type="body" sz="quarter" idx="16"/>
          </p:nvPr>
        </p:nvSpPr>
        <p:spPr>
          <a:xfrm>
            <a:off x="261937" y="4199612"/>
            <a:ext cx="11656435" cy="664041"/>
          </a:xfrm>
          <a:noFill/>
          <a:ln>
            <a:solidFill>
              <a:srgbClr val="E1FF01"/>
            </a:solidFill>
          </a:ln>
        </p:spPr>
        <p:txBody>
          <a:bodyPr vert="horz" lIns="91440" tIns="45720" rIns="91440" bIns="45720" rtlCol="0" anchor="ctr">
            <a:noAutofit/>
          </a:bodyPr>
          <a:lstStyle/>
          <a:p>
            <a:r>
              <a:rPr lang="de-DE" dirty="0"/>
              <a:t>05 Warum ist Schnee weiß?</a:t>
            </a:r>
            <a:endParaRPr lang="de-AT" dirty="0"/>
          </a:p>
        </p:txBody>
      </p:sp>
    </p:spTree>
    <p:extLst>
      <p:ext uri="{BB962C8B-B14F-4D97-AF65-F5344CB8AC3E}">
        <p14:creationId xmlns:p14="http://schemas.microsoft.com/office/powerpoint/2010/main" val="84425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07" r="1407"/>
          <a:stretch>
            <a:fillRect/>
          </a:stretch>
        </p:blipFill>
        <p:spPr/>
      </p:pic>
      <p:sp>
        <p:nvSpPr>
          <p:cNvPr id="3" name="Foliennummernplatzhalter 2"/>
          <p:cNvSpPr>
            <a:spLocks noGrp="1"/>
          </p:cNvSpPr>
          <p:nvPr>
            <p:ph type="sldNum" sz="quarter" idx="17"/>
          </p:nvPr>
        </p:nvSpPr>
        <p:spPr/>
        <p:txBody>
          <a:bodyPr/>
          <a:lstStyle/>
          <a:p>
            <a:fld id="{0587C55C-8FD2-3442-83A0-B9DD0B70EC6B}" type="slidenum">
              <a:rPr lang="de-DE" smtClean="0"/>
              <a:pPr/>
              <a:t>8</a:t>
            </a:fld>
            <a:endParaRPr lang="de-DE" dirty="0"/>
          </a:p>
        </p:txBody>
      </p:sp>
      <p:sp>
        <p:nvSpPr>
          <p:cNvPr id="4" name="Titel 3"/>
          <p:cNvSpPr>
            <a:spLocks noGrp="1"/>
          </p:cNvSpPr>
          <p:nvPr>
            <p:ph type="title"/>
          </p:nvPr>
        </p:nvSpPr>
        <p:spPr/>
        <p:txBody>
          <a:bodyPr/>
          <a:lstStyle/>
          <a:p>
            <a:r>
              <a:rPr lang="de-DE" dirty="0"/>
              <a:t>Wie entsteht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sp>
        <p:nvSpPr>
          <p:cNvPr id="10" name="Textplatzhalter 9"/>
          <p:cNvSpPr>
            <a:spLocks noGrp="1"/>
          </p:cNvSpPr>
          <p:nvPr>
            <p:ph type="body" sz="quarter" idx="20"/>
          </p:nvPr>
        </p:nvSpPr>
        <p:spPr>
          <a:xfrm>
            <a:off x="7157629" y="1296020"/>
            <a:ext cx="4895826" cy="4664075"/>
          </a:xfrm>
        </p:spPr>
        <p:txBody>
          <a:bodyPr/>
          <a:lstStyle/>
          <a:p>
            <a:pPr marL="0" indent="0">
              <a:spcAft>
                <a:spcPts val="1000"/>
              </a:spcAft>
              <a:buNone/>
            </a:pPr>
            <a:r>
              <a:rPr lang="de-DE" b="1" dirty="0"/>
              <a:t>Bildung von Schneekristallen</a:t>
            </a:r>
          </a:p>
          <a:p>
            <a:r>
              <a:rPr lang="de-DE" dirty="0"/>
              <a:t>Abhängig von Temperatur, Feuchtigkeit, Luftdruck und der Menge an Wasserdampf in der Luft.</a:t>
            </a:r>
          </a:p>
          <a:p>
            <a:r>
              <a:rPr lang="de-DE" dirty="0"/>
              <a:t>Voraussetzung: gesättigte Luft und Lufttemperatur nahe oder unter 0°C</a:t>
            </a:r>
          </a:p>
          <a:p>
            <a:endParaRPr lang="de-DE" dirty="0"/>
          </a:p>
        </p:txBody>
      </p:sp>
    </p:spTree>
    <p:extLst>
      <p:ext uri="{BB962C8B-B14F-4D97-AF65-F5344CB8AC3E}">
        <p14:creationId xmlns:p14="http://schemas.microsoft.com/office/powerpoint/2010/main" val="329395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07" r="1407"/>
          <a:stretch>
            <a:fillRect/>
          </a:stretch>
        </p:blipFill>
        <p:spPr/>
      </p:pic>
      <p:sp>
        <p:nvSpPr>
          <p:cNvPr id="3" name="Foliennummernplatzhalter 2"/>
          <p:cNvSpPr>
            <a:spLocks noGrp="1"/>
          </p:cNvSpPr>
          <p:nvPr>
            <p:ph type="sldNum" sz="quarter" idx="17"/>
          </p:nvPr>
        </p:nvSpPr>
        <p:spPr/>
        <p:txBody>
          <a:bodyPr/>
          <a:lstStyle/>
          <a:p>
            <a:fld id="{0587C55C-8FD2-3442-83A0-B9DD0B70EC6B}" type="slidenum">
              <a:rPr lang="de-DE" smtClean="0"/>
              <a:pPr/>
              <a:t>9</a:t>
            </a:fld>
            <a:endParaRPr lang="de-DE" dirty="0"/>
          </a:p>
        </p:txBody>
      </p:sp>
      <p:sp>
        <p:nvSpPr>
          <p:cNvPr id="4" name="Titel 3"/>
          <p:cNvSpPr>
            <a:spLocks noGrp="1"/>
          </p:cNvSpPr>
          <p:nvPr>
            <p:ph type="title"/>
          </p:nvPr>
        </p:nvSpPr>
        <p:spPr/>
        <p:txBody>
          <a:bodyPr/>
          <a:lstStyle/>
          <a:p>
            <a:r>
              <a:rPr lang="de-DE" dirty="0"/>
              <a:t>Wie entsteht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r>
              <a:rPr lang="de-DE" dirty="0"/>
              <a:t> </a:t>
            </a:r>
            <a:endParaRPr lang="de-AT" dirty="0"/>
          </a:p>
        </p:txBody>
      </p:sp>
      <p:sp>
        <p:nvSpPr>
          <p:cNvPr id="9" name="Textplatzhalter 8"/>
          <p:cNvSpPr>
            <a:spLocks noGrp="1"/>
          </p:cNvSpPr>
          <p:nvPr>
            <p:ph type="body" sz="quarter" idx="20"/>
          </p:nvPr>
        </p:nvSpPr>
        <p:spPr>
          <a:xfrm>
            <a:off x="7070942" y="1295400"/>
            <a:ext cx="4900019" cy="4664075"/>
          </a:xfrm>
        </p:spPr>
        <p:txBody>
          <a:bodyPr/>
          <a:lstStyle/>
          <a:p>
            <a:pPr marL="0" indent="0">
              <a:spcAft>
                <a:spcPts val="1000"/>
              </a:spcAft>
              <a:buNone/>
            </a:pPr>
            <a:r>
              <a:rPr lang="de-DE" b="1" dirty="0"/>
              <a:t>Bildung von Schneekristallen</a:t>
            </a:r>
            <a:endParaRPr lang="de-DE" dirty="0"/>
          </a:p>
          <a:p>
            <a:r>
              <a:rPr lang="de-DE" dirty="0"/>
              <a:t>Kondensation* von Wasserdampf an den Staubpartikeln</a:t>
            </a:r>
          </a:p>
          <a:p>
            <a:endParaRPr lang="de-DE" dirty="0"/>
          </a:p>
          <a:p>
            <a:r>
              <a:rPr lang="de-DE" dirty="0"/>
              <a:t>Anschließend: Gefrieren</a:t>
            </a:r>
          </a:p>
          <a:p>
            <a:pPr marL="0" indent="0">
              <a:buNone/>
            </a:pPr>
            <a:endParaRPr lang="de-DE" dirty="0"/>
          </a:p>
          <a:p>
            <a:pPr marL="0" indent="0">
              <a:buNone/>
            </a:pPr>
            <a:endParaRPr lang="de-DE" dirty="0"/>
          </a:p>
          <a:p>
            <a:pPr marL="0" indent="0">
              <a:buNone/>
            </a:pPr>
            <a:r>
              <a:rPr lang="de-DE" sz="1400" dirty="0"/>
              <a:t>*Übergang von Wasserdampf zu flüssigem Wasser</a:t>
            </a:r>
            <a:endParaRPr lang="de-AT" sz="1400" dirty="0"/>
          </a:p>
        </p:txBody>
      </p:sp>
    </p:spTree>
    <p:extLst>
      <p:ext uri="{BB962C8B-B14F-4D97-AF65-F5344CB8AC3E}">
        <p14:creationId xmlns:p14="http://schemas.microsoft.com/office/powerpoint/2010/main" val="3326056158"/>
      </p:ext>
    </p:extLst>
  </p:cSld>
  <p:clrMapOvr>
    <a:masterClrMapping/>
  </p:clrMapOvr>
</p:sld>
</file>

<file path=ppt/theme/theme1.xml><?xml version="1.0" encoding="utf-8"?>
<a:theme xmlns:a="http://schemas.openxmlformats.org/drawingml/2006/main" name="Level 2 – Pis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0"/>
          </a:schemeClr>
        </a:solidFill>
        <a:ln w="19050">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a:spPr>
      <a:bodyPr lIns="180000" rIns="90000" rtlCol="0" anchor="ctr"/>
      <a:lstStyle>
        <a:defPPr algn="l">
          <a:defRPr sz="40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wd_snowinstitute_download-vorlage_V1" id="{9DDC5136-AC93-9543-96D0-F82B91AB92B9}" vid="{05D783EB-3F07-094D-A2B1-18614819E021}"/>
    </a:ext>
  </a:extLst>
</a:theme>
</file>

<file path=ppt/theme/theme2.xml><?xml version="1.0" encoding="utf-8"?>
<a:theme xmlns:a="http://schemas.openxmlformats.org/drawingml/2006/main" name="Level 1 – Schu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0"/>
          </a:schemeClr>
        </a:solidFill>
        <a:ln w="19050">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a:spPr>
      <a:bodyPr lIns="180000" rIns="90000" rtlCol="0" anchor="ctr"/>
      <a:lstStyle>
        <a:defPPr algn="l">
          <a:defRPr sz="40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wd_snowinstitute_download-vorlage_V1" id="{9DDC5136-AC93-9543-96D0-F82B91AB92B9}" vid="{C9DE7FD1-5A23-4040-BC14-794FFF3DEA53}"/>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lwd_snowinstitute_download-vorlage_V1</Template>
  <TotalTime>0</TotalTime>
  <Words>1373</Words>
  <Application>Microsoft Office PowerPoint</Application>
  <PresentationFormat>Breitbild</PresentationFormat>
  <Paragraphs>179</Paragraphs>
  <Slides>22</Slides>
  <Notes>9</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22</vt:i4>
      </vt:variant>
    </vt:vector>
  </HeadingPairs>
  <TitlesOfParts>
    <vt:vector size="26" baseType="lpstr">
      <vt:lpstr>Arial</vt:lpstr>
      <vt:lpstr>Calibri</vt:lpstr>
      <vt:lpstr>Level 2 – Piste</vt:lpstr>
      <vt:lpstr>Level 1 – Schule</vt:lpstr>
      <vt:lpstr>Physikalische  Eigenschaften von Schnee  Teil 1</vt:lpstr>
      <vt:lpstr>PowerPoint-Präsentation</vt:lpstr>
      <vt:lpstr>PowerPoint-Präsentation</vt:lpstr>
      <vt:lpstr>Was ist Schnee?</vt:lpstr>
      <vt:lpstr>PowerPoint-Präsentation</vt:lpstr>
      <vt:lpstr>Verschiedene Formen von Wasser</vt:lpstr>
      <vt:lpstr>PowerPoint-Präsentation</vt:lpstr>
      <vt:lpstr>Wie entsteht Schnee?</vt:lpstr>
      <vt:lpstr>Wie entsteht Schnee?</vt:lpstr>
      <vt:lpstr>Wie entsteht Schnee?</vt:lpstr>
      <vt:lpstr>Wie entsteht Schnee?</vt:lpstr>
      <vt:lpstr>Wie entsteht Schnee?</vt:lpstr>
      <vt:lpstr>Wie entsteht Schnee?</vt:lpstr>
      <vt:lpstr>Wie entsteht Schnee?</vt:lpstr>
      <vt:lpstr>Wie entsteht Schnee?</vt:lpstr>
      <vt:lpstr>Wie entsteht Schnee?</vt:lpstr>
      <vt:lpstr>PowerPoint-Präsentation</vt:lpstr>
      <vt:lpstr>Warum hat ein Schneekristall immer gleich viele Arme?</vt:lpstr>
      <vt:lpstr>Warum hat ein Schneekristall immer sechs Arme?</vt:lpstr>
      <vt:lpstr>PowerPoint-Präsentation</vt:lpstr>
      <vt:lpstr>Warum ist Schnee weiß?</vt:lpstr>
      <vt:lpstr>Analysiere den Schnee selbst Experimente: Schnee entdecken</vt:lpstr>
    </vt:vector>
  </TitlesOfParts>
  <Company>Land Tirol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Risikobewusstes  Freeriden</dc:title>
  <dc:creator>TSCHANHENZ Tamara</dc:creator>
  <cp:lastModifiedBy>Tamara Tschanhenz</cp:lastModifiedBy>
  <cp:revision>118</cp:revision>
  <dcterms:created xsi:type="dcterms:W3CDTF">2023-08-17T09:47:44Z</dcterms:created>
  <dcterms:modified xsi:type="dcterms:W3CDTF">2025-07-04T07:19:53Z</dcterms:modified>
</cp:coreProperties>
</file>