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64" r:id="rId2"/>
  </p:sldMasterIdLst>
  <p:notesMasterIdLst>
    <p:notesMasterId r:id="rId23"/>
  </p:notesMasterIdLst>
  <p:sldIdLst>
    <p:sldId id="256" r:id="rId3"/>
    <p:sldId id="257" r:id="rId4"/>
    <p:sldId id="287" r:id="rId5"/>
    <p:sldId id="288" r:id="rId6"/>
    <p:sldId id="290" r:id="rId7"/>
    <p:sldId id="291" r:id="rId8"/>
    <p:sldId id="292" r:id="rId9"/>
    <p:sldId id="301" r:id="rId10"/>
    <p:sldId id="293" r:id="rId11"/>
    <p:sldId id="294" r:id="rId12"/>
    <p:sldId id="295" r:id="rId13"/>
    <p:sldId id="296" r:id="rId14"/>
    <p:sldId id="297" r:id="rId15"/>
    <p:sldId id="300" r:id="rId16"/>
    <p:sldId id="303" r:id="rId17"/>
    <p:sldId id="298" r:id="rId18"/>
    <p:sldId id="302" r:id="rId19"/>
    <p:sldId id="299" r:id="rId20"/>
    <p:sldId id="304" r:id="rId21"/>
    <p:sldId id="305"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CHANHENZ Tamara" initials="TT" lastIdx="3" clrIdx="0">
    <p:extLst>
      <p:ext uri="{19B8F6BF-5375-455C-9EA6-DF929625EA0E}">
        <p15:presenceInfo xmlns:p15="http://schemas.microsoft.com/office/powerpoint/2012/main" userId="TSCHANHENZ Tama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01"/>
    <a:srgbClr val="8FF5DF"/>
    <a:srgbClr val="7834FF"/>
    <a:srgbClr val="173252"/>
    <a:srgbClr val="E0DBC7"/>
    <a:srgbClr val="EFEC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3400" autoAdjust="0"/>
  </p:normalViewPr>
  <p:slideViewPr>
    <p:cSldViewPr snapToGrid="0">
      <p:cViewPr varScale="1">
        <p:scale>
          <a:sx n="88" d="100"/>
          <a:sy n="88" d="100"/>
        </p:scale>
        <p:origin x="16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3D862-AA5F-9B40-9BF8-C708ECC764C1}" type="datetimeFigureOut">
              <a:rPr lang="de-DE" smtClean="0"/>
              <a:t>04.07.2025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09B27-CE18-F644-A923-B9DC80339850}" type="slidenum">
              <a:rPr lang="de-DE" smtClean="0"/>
              <a:t>‹Nr.›</a:t>
            </a:fld>
            <a:endParaRPr lang="de-DE"/>
          </a:p>
        </p:txBody>
      </p:sp>
    </p:spTree>
    <p:extLst>
      <p:ext uri="{BB962C8B-B14F-4D97-AF65-F5344CB8AC3E}">
        <p14:creationId xmlns:p14="http://schemas.microsoft.com/office/powerpoint/2010/main" val="196748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a:t>
            </a:r>
            <a:r>
              <a:rPr lang="de-DE" sz="1200" kern="1200" dirty="0">
                <a:solidFill>
                  <a:srgbClr val="FF0000"/>
                </a:solidFill>
                <a:effectLst/>
                <a:latin typeface="+mn-lt"/>
                <a:ea typeface="+mn-ea"/>
                <a:cs typeface="+mn-cs"/>
              </a:rPr>
              <a:t>Die rote Linie ist die Schneetemperatur, gemessen alle 10 cm. Ganz unten am Boden hat es immer nahe 0°C – Schnee kann nicht über 0°C haben, hier sehen wir Bereiche von -0,4°C – maximal -3,6°C. Die Lufttemperatur – die Spitze der roten Linie – hat an diesem Tag -4,4°C betragen.</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Für uns Menschen ist Schnee kalt, weil seine Temperatur unter unserer Körpertemperatur liegt. Wenn Schnee auf unsere Haut fällt, entzieht er unserem Körper Wärme und lässt uns dadurch frieren. Auch wenn sich Schnee für uns Menschen kalt anfühlt – dem Schnee selbst ist es eigentlich recht heiß bei uns auf der Erde. Um das zu verstehen, müssen wir den Begriff der homologen Temperatur kennen.</a:t>
            </a:r>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4</a:t>
            </a:fld>
            <a:endParaRPr lang="de-DE"/>
          </a:p>
        </p:txBody>
      </p:sp>
    </p:spTree>
    <p:extLst>
      <p:ext uri="{BB962C8B-B14F-4D97-AF65-F5344CB8AC3E}">
        <p14:creationId xmlns:p14="http://schemas.microsoft.com/office/powerpoint/2010/main" val="248440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Bei der aufbauenden Umwandlung wächst der Schneekristall. Die treibende Kraft hinter der aufbauenden Schneemetamorphose ist der Temperaturgradient in der Schneedecke, die Hauptzutat ist der Wasserdampf. Der Temperaturgradient beschreibt den Temperaturunterschied zwischen Schneeoberfläche und Boden bezogen auf die Schneehöhe. Je größer der Temperaturunterschied, umso schneller und stärker läuft die aufbauende Umwandlung ab.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i="0" dirty="0">
                <a:solidFill>
                  <a:srgbClr val="606060"/>
                </a:solidFill>
                <a:effectLst/>
                <a:latin typeface="Soehne"/>
              </a:rPr>
              <a:t>Die wärmere Porenluft am Boden enthält mehr Wasserdampf als die kälteren Schichten darüber. Dies führt dazu, dass der Wasserdampf in Richtung der kälteren Schichten aufsteigt und an der Unterseite der kälteren Kristalle wieder gefriert (=</a:t>
            </a:r>
            <a:r>
              <a:rPr lang="de-DE" b="0" i="0" dirty="0" err="1">
                <a:solidFill>
                  <a:srgbClr val="606060"/>
                </a:solidFill>
                <a:effectLst/>
                <a:latin typeface="Soehne"/>
              </a:rPr>
              <a:t>Depostition</a:t>
            </a:r>
            <a:r>
              <a:rPr lang="de-DE" b="0" i="0" dirty="0">
                <a:solidFill>
                  <a:srgbClr val="606060"/>
                </a:solidFill>
                <a:effectLst/>
                <a:latin typeface="Soehne"/>
              </a:rPr>
              <a:t>). Je größer der Temperaturunterschied, umso schneller/stärker läuft dieser Prozess und damit die aufbauende Umwandlung ab.</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Da die Schneedecke sehr gut isoliert, stellt sich im Laufe des Winters in bodennahen Schichten eine konstante Temperatur von nahe 0 °C ein. An der Schneeoberfläche variiert die Schneetemperatur durch den Energieaustausch mit der Atmosphäre stark und kann sehr tiefe Temperaturen annehmen. Der Gradient ist umso größer, je größer der Temperaturunterschied in der Schneedecke ist und je geringer die Schneehöhe.</a:t>
            </a:r>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16</a:t>
            </a:fld>
            <a:endParaRPr lang="de-DE"/>
          </a:p>
        </p:txBody>
      </p:sp>
    </p:spTree>
    <p:extLst>
      <p:ext uri="{BB962C8B-B14F-4D97-AF65-F5344CB8AC3E}">
        <p14:creationId xmlns:p14="http://schemas.microsoft.com/office/powerpoint/2010/main" val="999533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Aber nicht immer verringert die aufbauende Umwandlung die Stabilität einer Schneedecke. Erfährt z. B. die komplette Schneedecke durch eine lange andauernde Kälteperiode eine massive aufbauende Umwandlung, gibt es keinen gebundenen Schnee mehr, der als Schneebrett abgehen könnte. Die Schneedecke besteht nur mehr aus lockeren, bindungsarmen Schneekristallen. </a:t>
            </a:r>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17</a:t>
            </a:fld>
            <a:endParaRPr lang="de-DE"/>
          </a:p>
        </p:txBody>
      </p:sp>
    </p:spTree>
    <p:extLst>
      <p:ext uri="{BB962C8B-B14F-4D97-AF65-F5344CB8AC3E}">
        <p14:creationId xmlns:p14="http://schemas.microsoft.com/office/powerpoint/2010/main" val="391391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Sobald die Schneetemperatur auf 0 °C steigt, beginnen die Kristalle an ihren Ecken und Kanten zu schmelzen. Sie nehmen eine rundliche Form an und rücken näher zusammen. Häufig kann man Konglomerate (Cluster) von mehreren Körnern unter der Lupe entdecken. Dabei wachsen die einzelnen rundlichen Schneekristalle stark und können innerhalb kurzer Zeit mehrere Millimeter groß werden. </a:t>
            </a:r>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18</a:t>
            </a:fld>
            <a:endParaRPr lang="de-DE"/>
          </a:p>
        </p:txBody>
      </p:sp>
    </p:spTree>
    <p:extLst>
      <p:ext uri="{BB962C8B-B14F-4D97-AF65-F5344CB8AC3E}">
        <p14:creationId xmlns:p14="http://schemas.microsoft.com/office/powerpoint/2010/main" val="232054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Das entstehende Wasser besetzt zunächst nur die Einbuchtungen und Kristallkontakte der Cluster. Dieses Einnisten von geringen Wassermengen in den Porenwinkeln steigert die Kapillarkräfte zwischen den Kristallen und erhöht die Festigkeit. Solange die Feuchtigkeit des Schnees und die Korndurchmesser gering sind, tritt eine Verfestigung ein. Der Schnee pappt zusammen und ist perfekt für ausgedehnte Schneeballschlachten oder den Bau eines schönen Schneemanns. </a:t>
            </a:r>
            <a:endParaRPr lang="de-AT" sz="1200" kern="1200" dirty="0">
              <a:solidFill>
                <a:schemeClr val="tx1"/>
              </a:solidFill>
              <a:effectLst/>
              <a:latin typeface="+mn-lt"/>
              <a:ea typeface="+mn-ea"/>
              <a:cs typeface="+mn-cs"/>
            </a:endParaRPr>
          </a:p>
          <a:p>
            <a:endParaRPr lang="de-DE" dirty="0"/>
          </a:p>
          <a:p>
            <a:r>
              <a:rPr lang="de-DE" sz="1200" kern="1200" dirty="0">
                <a:solidFill>
                  <a:schemeClr val="tx1"/>
                </a:solidFill>
                <a:effectLst/>
                <a:latin typeface="+mn-lt"/>
                <a:ea typeface="+mn-ea"/>
                <a:cs typeface="+mn-cs"/>
              </a:rPr>
              <a:t>Bei fortschreitender Schmelze füllen sich die Poren zunehmend mit Schmelzwasser. Das Wasser kann nicht mehr in den Porenwinkeln gehalten werden und fließt der Schwerkraft folgend ab. Die Schneekristalle werden nun fast gänzlich von einer Haut aus Wasser umzogen und voneinander gelöst. Durch das Verschwinden der Kornbindungen tritt ein großer Festigkeitsverlust ein (Faulschnee). Kleine Unterschiede in der Wassermenge entscheiden, ob der nasse Schnee stabil ist oder nicht. Veränderungen der Wassermenge können aber sehr schnell passieren.</a:t>
            </a:r>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19</a:t>
            </a:fld>
            <a:endParaRPr lang="de-DE"/>
          </a:p>
        </p:txBody>
      </p:sp>
    </p:spTree>
    <p:extLst>
      <p:ext uri="{BB962C8B-B14F-4D97-AF65-F5344CB8AC3E}">
        <p14:creationId xmlns:p14="http://schemas.microsoft.com/office/powerpoint/2010/main" val="3704731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DOWNLOAD UNTER: https://www.snow.institute/experimente-schnee-entdecken/</a:t>
            </a:r>
          </a:p>
        </p:txBody>
      </p:sp>
      <p:sp>
        <p:nvSpPr>
          <p:cNvPr id="4" name="Foliennummernplatzhalter 3"/>
          <p:cNvSpPr>
            <a:spLocks noGrp="1"/>
          </p:cNvSpPr>
          <p:nvPr>
            <p:ph type="sldNum" sz="quarter" idx="5"/>
          </p:nvPr>
        </p:nvSpPr>
        <p:spPr/>
        <p:txBody>
          <a:bodyPr/>
          <a:lstStyle/>
          <a:p>
            <a:fld id="{C6E09B27-CE18-F644-A923-B9DC80339850}" type="slidenum">
              <a:rPr lang="de-DE" smtClean="0"/>
              <a:t>20</a:t>
            </a:fld>
            <a:endParaRPr lang="de-DE"/>
          </a:p>
        </p:txBody>
      </p:sp>
    </p:spTree>
    <p:extLst>
      <p:ext uri="{BB962C8B-B14F-4D97-AF65-F5344CB8AC3E}">
        <p14:creationId xmlns:p14="http://schemas.microsoft.com/office/powerpoint/2010/main" val="270217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Um das zu verstehen, müssen wir den Begriff der homologen Temperatur kennen. Sie beschreibt die Temperatur bei dem ein Material, hier Schnee bzw. Eis, schmilzt. Die homologe Temperatur von Schnee beträgt 0° C. Da Schnee in unseren Breiten selten kälter als -30° C wird, ist seine Temperatur immer recht nah an seiner homologen Temperatur, sprich immer sehr nah an seinem Schmelzpunkt, was sich für das Material Schnee selbst sehr heiß anfühlt. Nimmt man die homologe Temperatur als Referenz, kann man bei Schnee sogar von einem heißen Material sprechen.</a:t>
            </a: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Schnee besitzt also eine hohe thermische Aktivität. Was auf den ersten Blick merkwürdig erscheint, wird logisch, wenn dieses Phänomen mit anderen Materialien verglichen wird, die wir Menschen sowieso als heiß empfinden. Vergleichen wir Schnee mit einem Metall: Bei Aluminium z. B. liegt der Schmelzpunkt bei ca. 660 °C. Im Normalfall ist Aluminium also im Vergleich zu Schnee sehr weit von seinem Schmelzpunkt entfernt. Schnee hingegen ist permanent sehr nahe am Schmelzen und das bewirkt, dass sich ständig Wassermoleküle aus dem Verbund der Eiskörner lösen und in die gasförmige Phase übergehen, sie sublimieren zu Wasserdampf.</a:t>
            </a:r>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5</a:t>
            </a:fld>
            <a:endParaRPr lang="de-DE"/>
          </a:p>
        </p:txBody>
      </p:sp>
    </p:spTree>
    <p:extLst>
      <p:ext uri="{BB962C8B-B14F-4D97-AF65-F5344CB8AC3E}">
        <p14:creationId xmlns:p14="http://schemas.microsoft.com/office/powerpoint/2010/main" val="342002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Das Gewicht von Schnee kann stark variieren. Aus diesem Grund wird Schnee nicht in einer Masseneinheit (z. B. Kilogramm) angegeben oder gemessen, sondern immer in Relation zu einem Referenzvolumen (z. B. Kubikmeter) beschrieben. Man spricht dann auch nicht mehr vom Gewicht des Schnees, sondern von seiner Dichte. Die Dichte eines Materials ist definiert als die Masse pro Volumeneinheit.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Grundsätzlich hat Schnee eine niedrigere Dichte als Wasser, was bedeutet, dass ein bestimmtes Volumen Schnee weniger Masse aufweist als das gleiche Volumen Wasser.</a:t>
            </a:r>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7</a:t>
            </a:fld>
            <a:endParaRPr lang="de-DE"/>
          </a:p>
        </p:txBody>
      </p:sp>
    </p:spTree>
    <p:extLst>
      <p:ext uri="{BB962C8B-B14F-4D97-AF65-F5344CB8AC3E}">
        <p14:creationId xmlns:p14="http://schemas.microsoft.com/office/powerpoint/2010/main" val="4000726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Mithilfe dieses Konzeptes kann man auch die Dichte von trockenem (d.h. Schnee, der nur aus Eis besteht) und nassem Schnee beschreiben. „Trocken“ bedeutet in diesem Zusammenhang, dass der Schnee nur aus Eiskristallen besteht, „nasser“ Schnee hingegen besteht aus einem Gemisch aus Eiskristallen und Wasser. Schnee kann aufgrund seiner Struktur und der Tatsache, ob er trocken oder nass ist, stark variierende Dichtewerte annehmen (siehe Tabelle). Der maximale Dichtewert von Schnee ist in seiner Erscheinung als pures Eis, das 917 kg/m³ wiegt.</a:t>
            </a:r>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8</a:t>
            </a:fld>
            <a:endParaRPr lang="de-DE"/>
          </a:p>
        </p:txBody>
      </p:sp>
    </p:spTree>
    <p:extLst>
      <p:ext uri="{BB962C8B-B14F-4D97-AF65-F5344CB8AC3E}">
        <p14:creationId xmlns:p14="http://schemas.microsoft.com/office/powerpoint/2010/main" val="1074332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Warum ist das</a:t>
            </a:r>
            <a:r>
              <a:rPr lang="de-DE" b="1" baseline="0" dirty="0"/>
              <a:t> wichtig/interessant? </a:t>
            </a:r>
          </a:p>
          <a:p>
            <a:r>
              <a:rPr lang="de-DE" b="0" baseline="0" dirty="0"/>
              <a:t>Eine isolierende Schneeschicht (also eine poröse Schneeschicht) innerhalb der Schneedecke wirkt sich negativ auf die Schneemetamorphose aus. </a:t>
            </a:r>
            <a:endParaRPr lang="de-AT" b="0" dirty="0"/>
          </a:p>
        </p:txBody>
      </p:sp>
      <p:sp>
        <p:nvSpPr>
          <p:cNvPr id="4" name="Foliennummernplatzhalter 3"/>
          <p:cNvSpPr>
            <a:spLocks noGrp="1"/>
          </p:cNvSpPr>
          <p:nvPr>
            <p:ph type="sldNum" sz="quarter" idx="10"/>
          </p:nvPr>
        </p:nvSpPr>
        <p:spPr/>
        <p:txBody>
          <a:bodyPr/>
          <a:lstStyle/>
          <a:p>
            <a:fld id="{C6E09B27-CE18-F644-A923-B9DC80339850}" type="slidenum">
              <a:rPr lang="de-DE" smtClean="0"/>
              <a:t>10</a:t>
            </a:fld>
            <a:endParaRPr lang="de-DE"/>
          </a:p>
        </p:txBody>
      </p:sp>
    </p:spTree>
    <p:extLst>
      <p:ext uri="{BB962C8B-B14F-4D97-AF65-F5344CB8AC3E}">
        <p14:creationId xmlns:p14="http://schemas.microsoft.com/office/powerpoint/2010/main" val="219883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 Schneedecke ist sehr umwandlungsfreudig, denn Schnee verändert sich von der ersten Minute, in der er auf den Boden fällt und liegen bleibt. Wie schnell und massiv diese Umwandlung passiert, ist von der Temperatur, der Dichte des Schnees (=</a:t>
            </a:r>
            <a:r>
              <a:rPr lang="de-DE" sz="1200" u="sng"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Porosität) und dem Gewicht der darüber</a:t>
            </a:r>
            <a:r>
              <a:rPr lang="de-DE" sz="1200" strike="sngStrike"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liegenden Schneeschichten abhängig. </a:t>
            </a:r>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12</a:t>
            </a:fld>
            <a:endParaRPr lang="de-DE"/>
          </a:p>
        </p:txBody>
      </p:sp>
    </p:spTree>
    <p:extLst>
      <p:ext uri="{BB962C8B-B14F-4D97-AF65-F5344CB8AC3E}">
        <p14:creationId xmlns:p14="http://schemas.microsoft.com/office/powerpoint/2010/main" val="128234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Wie schnell und massiv diese Umwandlung passiert, ist von der Temperatur, der Dichte des Schnees (=</a:t>
            </a:r>
            <a:r>
              <a:rPr lang="de-DE" sz="1200" u="sng"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Porosität) und dem Gewicht der darüber</a:t>
            </a:r>
            <a:r>
              <a:rPr lang="de-DE" sz="1200" strike="sngStrike"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liegenden Schneeschichten abhängig. Herrschen z. B. nahe der Schneeoberfläche große Temperaturunterschiede</a:t>
            </a:r>
            <a:r>
              <a:rPr lang="de-DE" sz="1200" u="sng" kern="1200" dirty="0">
                <a:solidFill>
                  <a:schemeClr val="tx1"/>
                </a:solidFill>
                <a:effectLst/>
                <a:latin typeface="+mn-lt"/>
                <a:ea typeface="+mn-ea"/>
                <a:cs typeface="+mn-cs"/>
              </a:rPr>
              <a:t>,</a:t>
            </a:r>
            <a:r>
              <a:rPr lang="de-DE" sz="1200" kern="1200" dirty="0">
                <a:solidFill>
                  <a:schemeClr val="tx1"/>
                </a:solidFill>
                <a:effectLst/>
                <a:latin typeface="+mn-lt"/>
                <a:ea typeface="+mn-ea"/>
                <a:cs typeface="+mn-cs"/>
              </a:rPr>
              <a:t> können sich die Schneekristalle innerhalb weniger Stunden von eher rundlichen Formen in eckige, kantige Formen verwandeln. </a:t>
            </a:r>
            <a:endParaRPr lang="de-AT" sz="1200" kern="1200" dirty="0">
              <a:solidFill>
                <a:schemeClr val="tx1"/>
              </a:solidFill>
              <a:effectLst/>
              <a:latin typeface="+mn-lt"/>
              <a:ea typeface="+mn-ea"/>
              <a:cs typeface="+mn-cs"/>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Beschreibung der Schneeumwandlung, auch Metamorphose genannt, ist eine Mischung aus einer morphologischen Beschreibung, welche sich auf die Form der Schneekristalle bezieht (vgl. Tabelle mit Kornformen), und einer Prozessbeschreibung. Man versucht also die Form und die Entstehung des veränderten Schneekristalls zu beschreiben und zu charakterisieren. Dabei kann man drei Umwandlungsarten unterscheiden:</a:t>
            </a:r>
            <a:endParaRPr lang="de-AT" sz="1200" kern="1200" dirty="0">
              <a:solidFill>
                <a:schemeClr val="tx1"/>
              </a:solidFill>
              <a:effectLst/>
              <a:latin typeface="+mn-lt"/>
              <a:ea typeface="+mn-ea"/>
              <a:cs typeface="+mn-cs"/>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abbauende Umwandlung beschreibt die Prozesse, die ein Neuschneekristall über den sogenannten Filz(</a:t>
            </a:r>
            <a:r>
              <a:rPr lang="de-DE" sz="1200" kern="1200" dirty="0" err="1">
                <a:solidFill>
                  <a:schemeClr val="tx1"/>
                </a:solidFill>
                <a:effectLst/>
                <a:latin typeface="+mn-lt"/>
                <a:ea typeface="+mn-ea"/>
                <a:cs typeface="+mn-cs"/>
              </a:rPr>
              <a:t>schnee</a:t>
            </a:r>
            <a:r>
              <a:rPr lang="de-DE" sz="1200" kern="1200" dirty="0">
                <a:solidFill>
                  <a:schemeClr val="tx1"/>
                </a:solidFill>
                <a:effectLst/>
                <a:latin typeface="+mn-lt"/>
                <a:ea typeface="+mn-ea"/>
                <a:cs typeface="+mn-cs"/>
              </a:rPr>
              <a:t>) in kleine runde Körner umwandelt.</a:t>
            </a:r>
            <a:endParaRPr lang="de-AT"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Bei der aufbauenden Umwandlung wächst der Schneekristall. </a:t>
            </a:r>
          </a:p>
          <a:p>
            <a:r>
              <a:rPr lang="de-DE" sz="1200" kern="1200" dirty="0">
                <a:solidFill>
                  <a:schemeClr val="tx1"/>
                </a:solidFill>
                <a:effectLst/>
                <a:latin typeface="+mn-lt"/>
                <a:ea typeface="+mn-ea"/>
                <a:cs typeface="+mn-cs"/>
              </a:rPr>
              <a:t>Bei der Schmelzumwandlung spielt</a:t>
            </a:r>
            <a:r>
              <a:rPr lang="de-DE" sz="1200" kern="1200" baseline="0" dirty="0">
                <a:solidFill>
                  <a:schemeClr val="tx1"/>
                </a:solidFill>
                <a:effectLst/>
                <a:latin typeface="+mn-lt"/>
                <a:ea typeface="+mn-ea"/>
                <a:cs typeface="+mn-cs"/>
              </a:rPr>
              <a:t> Wasser die ausschlaggebende Rolle.</a:t>
            </a:r>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13</a:t>
            </a:fld>
            <a:endParaRPr lang="de-DE"/>
          </a:p>
        </p:txBody>
      </p:sp>
    </p:spTree>
    <p:extLst>
      <p:ext uri="{BB962C8B-B14F-4D97-AF65-F5344CB8AC3E}">
        <p14:creationId xmlns:p14="http://schemas.microsoft.com/office/powerpoint/2010/main" val="218357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ursprünglich fein verästelten, relativ großen Neuschneekristalle wandeln sich in kleine runde Körner um. Der Grund dafür liegt an der ungleichmäßigen Verteilung von Wassermolekülen im Neuschneestern: An den Spitzen besitzt jedes Wassermolekül nur wenige Nachbarn, die es im Eisgerüst festhalten können. An den Vertiefungen und Einbuchtungen drängen sich aber viele Nachbarmoleküle, die das Wassermolekül festhalten können. Physikalisch gesprochen ist der Wasserdampfdruck über konvexen Formen (Rücken, Spitzen) größer als über konkaven Formen (Einbuchtungen, Vertiefungen). Durch diesen Druckunterschied sublimiert mit der Zeit Eis an den Spitzen, wandert als Wasserdampf zu den konkaven Bereichen des Neuschneekristalls und wird dort wieder als Eis deponiert. </a:t>
            </a:r>
            <a:endParaRPr lang="de-AT" sz="1200" kern="1200" dirty="0">
              <a:solidFill>
                <a:schemeClr val="tx1"/>
              </a:solidFill>
              <a:effectLst/>
              <a:latin typeface="+mn-lt"/>
              <a:ea typeface="+mn-ea"/>
              <a:cs typeface="+mn-cs"/>
            </a:endParaRP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Hinter diesem Prozess steckt das universale Bestreben der Natur, die Oberflächenenergie zu minimieren. Die geometrische Form mit der kleinsten Oberflächenenergie ist die Kugel. Durch die abbauende Umwandlung erreicht der komplexe Schneekristall immer mehr die Kugelform. Die damit einhergehende Verstärkung der Bindungen kann man unter dem Begriff des Sinterns zusammenfassen. Das Sintern ist also eine Folge der abbauenden Metamorphose.</a:t>
            </a:r>
            <a:endParaRPr lang="de-AT" sz="1200" kern="1200" dirty="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14</a:t>
            </a:fld>
            <a:endParaRPr lang="de-DE"/>
          </a:p>
        </p:txBody>
      </p:sp>
    </p:spTree>
    <p:extLst>
      <p:ext uri="{BB962C8B-B14F-4D97-AF65-F5344CB8AC3E}">
        <p14:creationId xmlns:p14="http://schemas.microsoft.com/office/powerpoint/2010/main" val="1724820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Dieser Prozess beginnt unmittelbar nach der Ablagerung eines Neuschneekristalls. Weil der Porenraum kleiner wird und die Eiskörner ebenfalls kleiner werden, nimmt das Volumen ab und die Schneedecke setzt sich – ein Vorgang, den wir nach Neuschneefällen mit dem bloßen Auge beobachten können. </a:t>
            </a:r>
            <a:endParaRPr lang="de-AT" dirty="0"/>
          </a:p>
        </p:txBody>
      </p:sp>
      <p:sp>
        <p:nvSpPr>
          <p:cNvPr id="4" name="Foliennummernplatzhalter 3"/>
          <p:cNvSpPr>
            <a:spLocks noGrp="1"/>
          </p:cNvSpPr>
          <p:nvPr>
            <p:ph type="sldNum" sz="quarter" idx="10"/>
          </p:nvPr>
        </p:nvSpPr>
        <p:spPr/>
        <p:txBody>
          <a:bodyPr/>
          <a:lstStyle/>
          <a:p>
            <a:fld id="{C6E09B27-CE18-F644-A923-B9DC80339850}" type="slidenum">
              <a:rPr lang="de-DE" smtClean="0"/>
              <a:t>15</a:t>
            </a:fld>
            <a:endParaRPr lang="de-DE"/>
          </a:p>
        </p:txBody>
      </p:sp>
    </p:spTree>
    <p:extLst>
      <p:ext uri="{BB962C8B-B14F-4D97-AF65-F5344CB8AC3E}">
        <p14:creationId xmlns:p14="http://schemas.microsoft.com/office/powerpoint/2010/main" val="2820948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rgbClr val="8FF5DF"/>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2" name="Titel 1">
            <a:extLst>
              <a:ext uri="{FF2B5EF4-FFF2-40B4-BE49-F238E27FC236}">
                <a16:creationId xmlns:a16="http://schemas.microsoft.com/office/drawing/2014/main" id="{08D832FC-C83D-1077-CB75-ED919CE8010B}"/>
              </a:ext>
            </a:extLst>
          </p:cNvPr>
          <p:cNvSpPr>
            <a:spLocks noGrp="1"/>
          </p:cNvSpPr>
          <p:nvPr>
            <p:ph type="ctrTitle" hasCustomPrompt="1"/>
          </p:nvPr>
        </p:nvSpPr>
        <p:spPr>
          <a:xfrm>
            <a:off x="1524000" y="1919773"/>
            <a:ext cx="9144000" cy="2598040"/>
          </a:xfrm>
          <a:prstGeom prst="rect">
            <a:avLst/>
          </a:prstGeom>
          <a:noFill/>
        </p:spPr>
        <p:txBody>
          <a:bodyPr anchor="ctr" anchorCtr="0">
            <a:normAutofit/>
          </a:bodyPr>
          <a:lstStyle>
            <a:lvl1pPr algn="ctr">
              <a:lnSpc>
                <a:spcPts val="5600"/>
              </a:lnSpc>
              <a:defRPr sz="5200">
                <a:solidFill>
                  <a:schemeClr val="tx1"/>
                </a:solidFill>
              </a:defRPr>
            </a:lvl1pPr>
          </a:lstStyle>
          <a:p>
            <a:r>
              <a:rPr lang="de-DE" dirty="0"/>
              <a:t>Mastertitelformat </a:t>
            </a:r>
            <a:br>
              <a:rPr lang="de-DE" dirty="0"/>
            </a:br>
            <a:r>
              <a:rPr lang="de-DE" dirty="0"/>
              <a:t>bearbeiten</a:t>
            </a:r>
          </a:p>
        </p:txBody>
      </p:sp>
      <p:sp>
        <p:nvSpPr>
          <p:cNvPr id="4" name="Datumsplatzhalter 3">
            <a:extLst>
              <a:ext uri="{FF2B5EF4-FFF2-40B4-BE49-F238E27FC236}">
                <a16:creationId xmlns:a16="http://schemas.microsoft.com/office/drawing/2014/main" id="{CBAB5280-02DA-62D1-5780-5DBFE4D580C4}"/>
              </a:ext>
            </a:extLst>
          </p:cNvPr>
          <p:cNvSpPr>
            <a:spLocks noGrp="1"/>
          </p:cNvSpPr>
          <p:nvPr>
            <p:ph type="dt" sz="half" idx="10"/>
          </p:nvPr>
        </p:nvSpPr>
        <p:spPr>
          <a:xfrm>
            <a:off x="399892" y="6271200"/>
            <a:ext cx="2743200" cy="306873"/>
          </a:xfrm>
          <a:prstGeom prst="rect">
            <a:avLst/>
          </a:prstGeom>
        </p:spPr>
        <p:txBody>
          <a:bodyPr/>
          <a:lstStyle>
            <a:lvl1pPr algn="l">
              <a:defRPr sz="1200">
                <a:solidFill>
                  <a:schemeClr val="tx1"/>
                </a:solidFill>
              </a:defRPr>
            </a:lvl1pPr>
          </a:lstStyle>
          <a:p>
            <a:r>
              <a:rPr lang="de-AT" dirty="0"/>
              <a:t>16.08.23</a:t>
            </a:r>
            <a:endParaRPr lang="de-DE" dirty="0"/>
          </a:p>
        </p:txBody>
      </p:sp>
      <p:pic>
        <p:nvPicPr>
          <p:cNvPr id="12" name="Grafik 11">
            <a:extLst>
              <a:ext uri="{FF2B5EF4-FFF2-40B4-BE49-F238E27FC236}">
                <a16:creationId xmlns:a16="http://schemas.microsoft.com/office/drawing/2014/main" id="{455D5F3A-E0D4-F1C6-4E24-F1C02AE1826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59653" y="259451"/>
            <a:ext cx="2450789" cy="756548"/>
          </a:xfrm>
          <a:prstGeom prst="rect">
            <a:avLst/>
          </a:prstGeom>
        </p:spPr>
      </p:pic>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tx1"/>
                </a:solidFill>
              </a:defRPr>
            </a:lvl1pPr>
          </a:lstStyle>
          <a:p>
            <a:fld id="{0587C55C-8FD2-3442-83A0-B9DD0B70EC6B}" type="slidenum">
              <a:rPr lang="de-DE" smtClean="0"/>
              <a:pPr/>
              <a:t>‹Nr.›</a:t>
            </a:fld>
            <a:endParaRPr lang="de-DE" dirty="0"/>
          </a:p>
        </p:txBody>
      </p:sp>
      <p:sp>
        <p:nvSpPr>
          <p:cNvPr id="3" name="Bildplatzhalter 4">
            <a:extLst>
              <a:ext uri="{FF2B5EF4-FFF2-40B4-BE49-F238E27FC236}">
                <a16:creationId xmlns:a16="http://schemas.microsoft.com/office/drawing/2014/main" id="{C3312655-DF68-D16D-71DD-1246D05A22F1}"/>
              </a:ext>
            </a:extLst>
          </p:cNvPr>
          <p:cNvSpPr>
            <a:spLocks noGrp="1"/>
          </p:cNvSpPr>
          <p:nvPr>
            <p:ph type="pic" sz="quarter" idx="13" hasCustomPrompt="1"/>
          </p:nvPr>
        </p:nvSpPr>
        <p:spPr>
          <a:xfrm>
            <a:off x="9481557" y="259451"/>
            <a:ext cx="2450791" cy="756548"/>
          </a:xfrm>
        </p:spPr>
        <p:txBody>
          <a:bodyPr/>
          <a:lstStyle>
            <a:lvl1pPr marL="0" indent="0" algn="r">
              <a:lnSpc>
                <a:spcPct val="100000"/>
              </a:lnSpc>
              <a:buFont typeface="Arial" panose="020B0604020202020204" pitchFamily="34" charset="0"/>
              <a:buNone/>
              <a:defRPr sz="800" i="1"/>
            </a:lvl1pPr>
          </a:lstStyle>
          <a:p>
            <a:r>
              <a:rPr lang="de-DE" dirty="0"/>
              <a:t>Institutionslogo einfügen</a:t>
            </a:r>
          </a:p>
        </p:txBody>
      </p:sp>
    </p:spTree>
    <p:extLst>
      <p:ext uri="{BB962C8B-B14F-4D97-AF65-F5344CB8AC3E}">
        <p14:creationId xmlns:p14="http://schemas.microsoft.com/office/powerpoint/2010/main" val="390054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elfolie">
    <p:bg>
      <p:bgPr>
        <a:solidFill>
          <a:srgbClr val="173252"/>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bg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bg1"/>
                </a:solidFill>
              </a:defRPr>
            </a:lvl1pPr>
          </a:lstStyle>
          <a:p>
            <a:fld id="{0587C55C-8FD2-3442-83A0-B9DD0B70EC6B}" type="slidenum">
              <a:rPr lang="de-DE" smtClean="0"/>
              <a:pPr/>
              <a:t>‹Nr.›</a:t>
            </a:fld>
            <a:endParaRPr lang="de-DE" dirty="0"/>
          </a:p>
        </p:txBody>
      </p:sp>
      <p:pic>
        <p:nvPicPr>
          <p:cNvPr id="3" name="Grafik 2">
            <a:extLst>
              <a:ext uri="{FF2B5EF4-FFF2-40B4-BE49-F238E27FC236}">
                <a16:creationId xmlns:a16="http://schemas.microsoft.com/office/drawing/2014/main" id="{B09694AD-0AF5-C211-AC89-DD1BD494B3FF}"/>
              </a:ext>
            </a:extLst>
          </p:cNvPr>
          <p:cNvPicPr>
            <a:picLocks noChangeAspect="1"/>
          </p:cNvPicPr>
          <p:nvPr userDrawn="1"/>
        </p:nvPicPr>
        <p:blipFill>
          <a:blip r:embed="rId2"/>
          <a:srcRect/>
          <a:stretch/>
        </p:blipFill>
        <p:spPr>
          <a:xfrm>
            <a:off x="261323" y="264608"/>
            <a:ext cx="728993" cy="750123"/>
          </a:xfrm>
          <a:prstGeom prst="rect">
            <a:avLst/>
          </a:prstGeom>
        </p:spPr>
      </p:pic>
      <p:sp>
        <p:nvSpPr>
          <p:cNvPr id="12" name="Textplatzhalter 11">
            <a:extLst>
              <a:ext uri="{FF2B5EF4-FFF2-40B4-BE49-F238E27FC236}">
                <a16:creationId xmlns:a16="http://schemas.microsoft.com/office/drawing/2014/main" id="{396D888E-5EE1-C4CF-D161-875754287142}"/>
              </a:ext>
            </a:extLst>
          </p:cNvPr>
          <p:cNvSpPr>
            <a:spLocks noGrp="1"/>
          </p:cNvSpPr>
          <p:nvPr>
            <p:ph type="body" sz="quarter" idx="13" hasCustomPrompt="1"/>
          </p:nvPr>
        </p:nvSpPr>
        <p:spPr>
          <a:xfrm>
            <a:off x="261937" y="1230500"/>
            <a:ext cx="11656435" cy="664041"/>
          </a:xfrm>
          <a:prstGeom prst="roundRect">
            <a:avLst>
              <a:gd name="adj" fmla="val 50000"/>
            </a:avLst>
          </a:prstGeom>
          <a:solidFill>
            <a:srgbClr val="E1FF01"/>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3" name="Textplatzhalter 11">
            <a:extLst>
              <a:ext uri="{FF2B5EF4-FFF2-40B4-BE49-F238E27FC236}">
                <a16:creationId xmlns:a16="http://schemas.microsoft.com/office/drawing/2014/main" id="{C43F3A57-79AF-3BFC-8AB1-D20D753C3BFC}"/>
              </a:ext>
            </a:extLst>
          </p:cNvPr>
          <p:cNvSpPr>
            <a:spLocks noGrp="1"/>
          </p:cNvSpPr>
          <p:nvPr>
            <p:ph type="body" sz="quarter" idx="14" hasCustomPrompt="1"/>
          </p:nvPr>
        </p:nvSpPr>
        <p:spPr>
          <a:xfrm>
            <a:off x="261937" y="1972778"/>
            <a:ext cx="11656435" cy="664041"/>
          </a:xfrm>
          <a:prstGeom prst="roundRect">
            <a:avLst>
              <a:gd name="adj" fmla="val 50000"/>
            </a:avLst>
          </a:prstGeom>
          <a:solidFill>
            <a:srgbClr val="E1FF01"/>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4" name="Textplatzhalter 11">
            <a:extLst>
              <a:ext uri="{FF2B5EF4-FFF2-40B4-BE49-F238E27FC236}">
                <a16:creationId xmlns:a16="http://schemas.microsoft.com/office/drawing/2014/main" id="{89AF0583-1033-59FE-198D-9CCF8C783DB6}"/>
              </a:ext>
            </a:extLst>
          </p:cNvPr>
          <p:cNvSpPr>
            <a:spLocks noGrp="1"/>
          </p:cNvSpPr>
          <p:nvPr>
            <p:ph type="body" sz="quarter" idx="15" hasCustomPrompt="1"/>
          </p:nvPr>
        </p:nvSpPr>
        <p:spPr>
          <a:xfrm>
            <a:off x="261937" y="2715056"/>
            <a:ext cx="11656435" cy="664041"/>
          </a:xfrm>
          <a:prstGeom prst="roundRect">
            <a:avLst>
              <a:gd name="adj" fmla="val 50000"/>
            </a:avLst>
          </a:prstGeom>
          <a:solidFill>
            <a:srgbClr val="E1FF01"/>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5" name="Textplatzhalter 11">
            <a:extLst>
              <a:ext uri="{FF2B5EF4-FFF2-40B4-BE49-F238E27FC236}">
                <a16:creationId xmlns:a16="http://schemas.microsoft.com/office/drawing/2014/main" id="{8B46BB86-11D1-B346-9997-7B791BE1CF8F}"/>
              </a:ext>
            </a:extLst>
          </p:cNvPr>
          <p:cNvSpPr>
            <a:spLocks noGrp="1"/>
          </p:cNvSpPr>
          <p:nvPr>
            <p:ph type="body" sz="quarter" idx="16" hasCustomPrompt="1"/>
          </p:nvPr>
        </p:nvSpPr>
        <p:spPr>
          <a:xfrm>
            <a:off x="261937" y="3457334"/>
            <a:ext cx="11656435" cy="664041"/>
          </a:xfrm>
          <a:prstGeom prst="roundRect">
            <a:avLst>
              <a:gd name="adj" fmla="val 50000"/>
            </a:avLst>
          </a:prstGeom>
          <a:solidFill>
            <a:srgbClr val="E1FF01"/>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6" name="Textplatzhalter 11">
            <a:extLst>
              <a:ext uri="{FF2B5EF4-FFF2-40B4-BE49-F238E27FC236}">
                <a16:creationId xmlns:a16="http://schemas.microsoft.com/office/drawing/2014/main" id="{307571C2-B20F-E123-E46B-60F478F20AE9}"/>
              </a:ext>
            </a:extLst>
          </p:cNvPr>
          <p:cNvSpPr>
            <a:spLocks noGrp="1"/>
          </p:cNvSpPr>
          <p:nvPr>
            <p:ph type="body" sz="quarter" idx="17" hasCustomPrompt="1"/>
          </p:nvPr>
        </p:nvSpPr>
        <p:spPr>
          <a:xfrm>
            <a:off x="261937" y="4199612"/>
            <a:ext cx="11656435" cy="664041"/>
          </a:xfrm>
          <a:prstGeom prst="roundRect">
            <a:avLst>
              <a:gd name="adj" fmla="val 50000"/>
            </a:avLst>
          </a:prstGeom>
          <a:solidFill>
            <a:srgbClr val="E1FF01"/>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7" name="Textplatzhalter 11">
            <a:extLst>
              <a:ext uri="{FF2B5EF4-FFF2-40B4-BE49-F238E27FC236}">
                <a16:creationId xmlns:a16="http://schemas.microsoft.com/office/drawing/2014/main" id="{DA2687AA-574C-C666-C73E-48CFCD5619FC}"/>
              </a:ext>
            </a:extLst>
          </p:cNvPr>
          <p:cNvSpPr>
            <a:spLocks noGrp="1"/>
          </p:cNvSpPr>
          <p:nvPr>
            <p:ph type="body" sz="quarter" idx="18" hasCustomPrompt="1"/>
          </p:nvPr>
        </p:nvSpPr>
        <p:spPr>
          <a:xfrm>
            <a:off x="261937" y="4941888"/>
            <a:ext cx="11656435" cy="664041"/>
          </a:xfrm>
          <a:prstGeom prst="roundRect">
            <a:avLst>
              <a:gd name="adj" fmla="val 50000"/>
            </a:avLst>
          </a:prstGeom>
          <a:solidFill>
            <a:srgbClr val="E1FF01"/>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2" name="Fußzeilenplatzhalter 4">
            <a:extLst>
              <a:ext uri="{FF2B5EF4-FFF2-40B4-BE49-F238E27FC236}">
                <a16:creationId xmlns:a16="http://schemas.microsoft.com/office/drawing/2014/main" id="{CD582524-807C-B53F-D4F5-B466B512F49A}"/>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bg1"/>
                </a:solidFill>
              </a:defRPr>
            </a:lvl1pPr>
          </a:lstStyle>
          <a:p>
            <a:r>
              <a:rPr lang="de-DE"/>
              <a:t>Präsentationstitel</a:t>
            </a:r>
            <a:endParaRPr lang="de-DE" dirty="0"/>
          </a:p>
        </p:txBody>
      </p:sp>
    </p:spTree>
    <p:extLst>
      <p:ext uri="{BB962C8B-B14F-4D97-AF65-F5344CB8AC3E}">
        <p14:creationId xmlns:p14="http://schemas.microsoft.com/office/powerpoint/2010/main" val="295986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elfolie">
    <p:bg>
      <p:bgPr>
        <a:solidFill>
          <a:srgbClr val="173252"/>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bg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bg1"/>
                </a:solidFill>
              </a:defRPr>
            </a:lvl1pPr>
          </a:lstStyle>
          <a:p>
            <a:fld id="{0587C55C-8FD2-3442-83A0-B9DD0B70EC6B}" type="slidenum">
              <a:rPr lang="de-DE" smtClean="0"/>
              <a:pPr/>
              <a:t>‹Nr.›</a:t>
            </a:fld>
            <a:endParaRPr lang="de-DE" dirty="0"/>
          </a:p>
        </p:txBody>
      </p:sp>
      <p:sp>
        <p:nvSpPr>
          <p:cNvPr id="4" name="Titel 1">
            <a:extLst>
              <a:ext uri="{FF2B5EF4-FFF2-40B4-BE49-F238E27FC236}">
                <a16:creationId xmlns:a16="http://schemas.microsoft.com/office/drawing/2014/main" id="{18326B56-E825-4A18-B35E-11AB779EB729}"/>
              </a:ext>
            </a:extLst>
          </p:cNvPr>
          <p:cNvSpPr>
            <a:spLocks noGrp="1"/>
          </p:cNvSpPr>
          <p:nvPr>
            <p:ph type="title" hasCustomPrompt="1"/>
          </p:nvPr>
        </p:nvSpPr>
        <p:spPr>
          <a:xfrm>
            <a:off x="1357905" y="2276916"/>
            <a:ext cx="9463886" cy="1949912"/>
          </a:xfrm>
        </p:spPr>
        <p:txBody>
          <a:bodyPr/>
          <a:lstStyle>
            <a:lvl1pPr algn="ctr">
              <a:defRPr sz="3800"/>
            </a:lvl1pPr>
          </a:lstStyle>
          <a:p>
            <a:r>
              <a:rPr lang="de-DE" dirty="0"/>
              <a:t>01 Kapitelheadline</a:t>
            </a:r>
          </a:p>
        </p:txBody>
      </p:sp>
      <p:pic>
        <p:nvPicPr>
          <p:cNvPr id="2" name="Grafik 1">
            <a:extLst>
              <a:ext uri="{FF2B5EF4-FFF2-40B4-BE49-F238E27FC236}">
                <a16:creationId xmlns:a16="http://schemas.microsoft.com/office/drawing/2014/main" id="{493FF9A1-0AC0-161D-7B38-DCE81A0EDAFA}"/>
              </a:ext>
            </a:extLst>
          </p:cNvPr>
          <p:cNvPicPr>
            <a:picLocks noChangeAspect="1"/>
          </p:cNvPicPr>
          <p:nvPr userDrawn="1"/>
        </p:nvPicPr>
        <p:blipFill>
          <a:blip r:embed="rId2"/>
          <a:srcRect/>
          <a:stretch/>
        </p:blipFill>
        <p:spPr>
          <a:xfrm>
            <a:off x="261323" y="264608"/>
            <a:ext cx="728993" cy="750123"/>
          </a:xfrm>
          <a:prstGeom prst="rect">
            <a:avLst/>
          </a:prstGeom>
        </p:spPr>
      </p:pic>
      <p:sp>
        <p:nvSpPr>
          <p:cNvPr id="6" name="Fußzeilenplatzhalter 4">
            <a:extLst>
              <a:ext uri="{FF2B5EF4-FFF2-40B4-BE49-F238E27FC236}">
                <a16:creationId xmlns:a16="http://schemas.microsoft.com/office/drawing/2014/main" id="{C2DBD96F-E44D-D357-FEE7-4D66D9D46794}"/>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bg1"/>
                </a:solidFill>
              </a:defRPr>
            </a:lvl1pPr>
          </a:lstStyle>
          <a:p>
            <a:r>
              <a:rPr lang="de-DE"/>
              <a:t>Präsentationstitel</a:t>
            </a:r>
            <a:endParaRPr lang="de-DE" dirty="0"/>
          </a:p>
        </p:txBody>
      </p:sp>
    </p:spTree>
    <p:extLst>
      <p:ext uri="{BB962C8B-B14F-4D97-AF65-F5344CB8AC3E}">
        <p14:creationId xmlns:p14="http://schemas.microsoft.com/office/powerpoint/2010/main" val="2341208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 Text">
    <p:bg>
      <p:bgPr>
        <a:solidFill>
          <a:srgbClr val="E0DBC7"/>
        </a:solidFill>
        <a:effectLst/>
      </p:bgPr>
    </p:bg>
    <p:spTree>
      <p:nvGrpSpPr>
        <p:cNvPr id="1" name=""/>
        <p:cNvGrpSpPr/>
        <p:nvPr/>
      </p:nvGrpSpPr>
      <p:grpSpPr>
        <a:xfrm>
          <a:off x="0" y="0"/>
          <a:ext cx="0" cy="0"/>
          <a:chOff x="0" y="0"/>
          <a:chExt cx="0" cy="0"/>
        </a:xfrm>
      </p:grpSpPr>
      <p:sp>
        <p:nvSpPr>
          <p:cNvPr id="16" name="Bildplatzhalter 14">
            <a:extLst>
              <a:ext uri="{FF2B5EF4-FFF2-40B4-BE49-F238E27FC236}">
                <a16:creationId xmlns:a16="http://schemas.microsoft.com/office/drawing/2014/main" id="{8791D81B-A7E6-6917-6079-7B4C9541DF45}"/>
              </a:ext>
            </a:extLst>
          </p:cNvPr>
          <p:cNvSpPr>
            <a:spLocks noGrp="1"/>
          </p:cNvSpPr>
          <p:nvPr>
            <p:ph type="pic" sz="quarter" idx="14" hasCustomPrompt="1"/>
          </p:nvPr>
        </p:nvSpPr>
        <p:spPr>
          <a:xfrm>
            <a:off x="273627" y="1296021"/>
            <a:ext cx="6797315" cy="4664075"/>
          </a:xfrm>
          <a:prstGeom prst="roundRect">
            <a:avLst>
              <a:gd name="adj" fmla="val 2568"/>
            </a:avLst>
          </a:prstGeom>
          <a:solidFill>
            <a:schemeClr val="bg2">
              <a:lumMod val="75000"/>
            </a:schemeClr>
          </a:solidFill>
        </p:spPr>
        <p:txBody>
          <a:bodyPr>
            <a:normAutofit/>
          </a:bodyPr>
          <a:lstStyle>
            <a:lvl1pPr marL="0" indent="0">
              <a:buFontTx/>
              <a:buNone/>
              <a:defRPr sz="1100" i="1">
                <a:latin typeface="+mn-lt"/>
              </a:defRPr>
            </a:lvl1pPr>
          </a:lstStyle>
          <a:p>
            <a:r>
              <a:rPr lang="de-DE" dirty="0"/>
              <a:t>Bild einfügen</a:t>
            </a:r>
          </a:p>
        </p:txBody>
      </p:sp>
      <p:sp>
        <p:nvSpPr>
          <p:cNvPr id="24" name="Foliennummernplatzhalter 23">
            <a:extLst>
              <a:ext uri="{FF2B5EF4-FFF2-40B4-BE49-F238E27FC236}">
                <a16:creationId xmlns:a16="http://schemas.microsoft.com/office/drawing/2014/main" id="{35997003-22AB-60AA-F474-B57AEF5DCE7F}"/>
              </a:ext>
            </a:extLst>
          </p:cNvPr>
          <p:cNvSpPr>
            <a:spLocks noGrp="1"/>
          </p:cNvSpPr>
          <p:nvPr>
            <p:ph type="sldNum" sz="quarter" idx="17"/>
          </p:nvPr>
        </p:nvSpPr>
        <p:spPr/>
        <p:txBody>
          <a:bodyPr/>
          <a:lstStyle/>
          <a:p>
            <a:fld id="{0587C55C-8FD2-3442-83A0-B9DD0B70EC6B}" type="slidenum">
              <a:rPr lang="de-DE" smtClean="0"/>
              <a:pPr/>
              <a:t>‹Nr.›</a:t>
            </a:fld>
            <a:endParaRPr lang="de-DE" dirty="0"/>
          </a:p>
        </p:txBody>
      </p:sp>
      <p:sp>
        <p:nvSpPr>
          <p:cNvPr id="26" name="Titel 25">
            <a:extLst>
              <a:ext uri="{FF2B5EF4-FFF2-40B4-BE49-F238E27FC236}">
                <a16:creationId xmlns:a16="http://schemas.microsoft.com/office/drawing/2014/main" id="{CC2AB991-2D49-5A07-74A3-8826C68B7D2B}"/>
              </a:ext>
            </a:extLst>
          </p:cNvPr>
          <p:cNvSpPr>
            <a:spLocks noGrp="1"/>
          </p:cNvSpPr>
          <p:nvPr>
            <p:ph type="title"/>
          </p:nvPr>
        </p:nvSpPr>
        <p:spPr/>
        <p:txBody>
          <a:bodyPr lIns="180000"/>
          <a:lstStyle/>
          <a:p>
            <a:r>
              <a:rPr lang="de-DE"/>
              <a:t>Mastertitelformat bearbeiten</a:t>
            </a:r>
            <a:endParaRPr lang="de-DE" dirty="0"/>
          </a:p>
        </p:txBody>
      </p:sp>
      <p:sp>
        <p:nvSpPr>
          <p:cNvPr id="8" name="Fußzeilenplatzhalter 4">
            <a:extLst>
              <a:ext uri="{FF2B5EF4-FFF2-40B4-BE49-F238E27FC236}">
                <a16:creationId xmlns:a16="http://schemas.microsoft.com/office/drawing/2014/main" id="{67F3142B-1F72-FF6B-8493-4996D651F61B}"/>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tx1"/>
                </a:solidFill>
              </a:defRPr>
            </a:lvl1pPr>
          </a:lstStyle>
          <a:p>
            <a:r>
              <a:rPr lang="de-DE" dirty="0"/>
              <a:t>Präsentationstitel</a:t>
            </a:r>
          </a:p>
        </p:txBody>
      </p:sp>
      <p:sp>
        <p:nvSpPr>
          <p:cNvPr id="3" name="Textplatzhalter 9">
            <a:extLst>
              <a:ext uri="{FF2B5EF4-FFF2-40B4-BE49-F238E27FC236}">
                <a16:creationId xmlns:a16="http://schemas.microsoft.com/office/drawing/2014/main" id="{A40AAFEA-B3F4-84B1-DA6F-FC07603DA1C3}"/>
              </a:ext>
            </a:extLst>
          </p:cNvPr>
          <p:cNvSpPr>
            <a:spLocks noGrp="1"/>
          </p:cNvSpPr>
          <p:nvPr>
            <p:ph type="body" sz="quarter" idx="19" hasCustomPrompt="1"/>
          </p:nvPr>
        </p:nvSpPr>
        <p:spPr>
          <a:xfrm>
            <a:off x="273600" y="5971972"/>
            <a:ext cx="6797675" cy="186006"/>
          </a:xfrm>
          <a:prstGeom prst="roundRect">
            <a:avLst>
              <a:gd name="adj" fmla="val 2022"/>
            </a:avLst>
          </a:prstGeom>
        </p:spPr>
        <p:txBody>
          <a:bodyPr lIns="0" tIns="0" rIns="0" bIns="0" anchor="ctr">
            <a:noAutofit/>
          </a:bodyPr>
          <a:lstStyle>
            <a:lvl1pPr marL="0" indent="0">
              <a:lnSpc>
                <a:spcPct val="100000"/>
              </a:lnSpc>
              <a:buFontTx/>
              <a:buNone/>
              <a:defRPr sz="600">
                <a:solidFill>
                  <a:schemeClr val="bg2">
                    <a:lumMod val="75000"/>
                  </a:schemeClr>
                </a:solidFill>
              </a:defRPr>
            </a:lvl1pPr>
          </a:lstStyle>
          <a:p>
            <a:pPr lvl="0"/>
            <a:r>
              <a:rPr lang="de-DE" dirty="0"/>
              <a:t>Copyright</a:t>
            </a:r>
          </a:p>
        </p:txBody>
      </p:sp>
      <p:sp>
        <p:nvSpPr>
          <p:cNvPr id="5" name="Textplatzhalter 13">
            <a:extLst>
              <a:ext uri="{FF2B5EF4-FFF2-40B4-BE49-F238E27FC236}">
                <a16:creationId xmlns:a16="http://schemas.microsoft.com/office/drawing/2014/main" id="{D42B3CA2-6082-D9BC-0374-F203726D36E5}"/>
              </a:ext>
            </a:extLst>
          </p:cNvPr>
          <p:cNvSpPr>
            <a:spLocks noGrp="1"/>
          </p:cNvSpPr>
          <p:nvPr>
            <p:ph type="body" sz="quarter" idx="20"/>
          </p:nvPr>
        </p:nvSpPr>
        <p:spPr>
          <a:xfrm>
            <a:off x="7208322" y="1295400"/>
            <a:ext cx="4710627" cy="4664075"/>
          </a:xfrm>
          <a:prstGeom prst="roundRect">
            <a:avLst>
              <a:gd name="adj" fmla="val 2022"/>
            </a:avLst>
          </a:prstGeo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272114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oßes Bild">
    <p:spTree>
      <p:nvGrpSpPr>
        <p:cNvPr id="1" name=""/>
        <p:cNvGrpSpPr/>
        <p:nvPr/>
      </p:nvGrpSpPr>
      <p:grpSpPr>
        <a:xfrm>
          <a:off x="0" y="0"/>
          <a:ext cx="0" cy="0"/>
          <a:chOff x="0" y="0"/>
          <a:chExt cx="0" cy="0"/>
        </a:xfrm>
      </p:grpSpPr>
      <p:sp>
        <p:nvSpPr>
          <p:cNvPr id="10" name="Bildplatzhalter 14">
            <a:extLst>
              <a:ext uri="{FF2B5EF4-FFF2-40B4-BE49-F238E27FC236}">
                <a16:creationId xmlns:a16="http://schemas.microsoft.com/office/drawing/2014/main" id="{DB2DD147-867A-C34A-2E6F-0F78F9AB1F7D}"/>
              </a:ext>
            </a:extLst>
          </p:cNvPr>
          <p:cNvSpPr>
            <a:spLocks noGrp="1"/>
          </p:cNvSpPr>
          <p:nvPr>
            <p:ph type="pic" sz="quarter" idx="14" hasCustomPrompt="1"/>
          </p:nvPr>
        </p:nvSpPr>
        <p:spPr>
          <a:xfrm>
            <a:off x="273627" y="1201567"/>
            <a:ext cx="11697334" cy="5376506"/>
          </a:xfrm>
          <a:prstGeom prst="roundRect">
            <a:avLst>
              <a:gd name="adj" fmla="val 2568"/>
            </a:avLst>
          </a:prstGeom>
          <a:solidFill>
            <a:schemeClr val="bg2">
              <a:lumMod val="75000"/>
            </a:schemeClr>
          </a:solidFill>
        </p:spPr>
        <p:txBody>
          <a:bodyPr>
            <a:normAutofit/>
          </a:bodyPr>
          <a:lstStyle>
            <a:lvl1pPr marL="0" indent="0">
              <a:buFontTx/>
              <a:buNone/>
              <a:defRPr sz="1100" i="1">
                <a:latin typeface="+mn-lt"/>
              </a:defRPr>
            </a:lvl1pPr>
          </a:lstStyle>
          <a:p>
            <a:r>
              <a:rPr lang="de-DE" dirty="0"/>
              <a:t>Bild einfügen</a:t>
            </a:r>
          </a:p>
        </p:txBody>
      </p:sp>
      <p:sp>
        <p:nvSpPr>
          <p:cNvPr id="9" name="Titel 8">
            <a:extLst>
              <a:ext uri="{FF2B5EF4-FFF2-40B4-BE49-F238E27FC236}">
                <a16:creationId xmlns:a16="http://schemas.microsoft.com/office/drawing/2014/main" id="{2DC4D12C-1CC8-726C-7AED-1E812FF8DA8D}"/>
              </a:ext>
            </a:extLst>
          </p:cNvPr>
          <p:cNvSpPr>
            <a:spLocks noGrp="1"/>
          </p:cNvSpPr>
          <p:nvPr>
            <p:ph type="title"/>
          </p:nvPr>
        </p:nvSpPr>
        <p:spPr/>
        <p:txBody>
          <a:bodyPr/>
          <a:lstStyle/>
          <a:p>
            <a:r>
              <a:rPr lang="de-DE"/>
              <a:t>Mastertitelformat bearbeiten</a:t>
            </a:r>
          </a:p>
        </p:txBody>
      </p:sp>
      <p:pic>
        <p:nvPicPr>
          <p:cNvPr id="2" name="Grafik 1">
            <a:extLst>
              <a:ext uri="{FF2B5EF4-FFF2-40B4-BE49-F238E27FC236}">
                <a16:creationId xmlns:a16="http://schemas.microsoft.com/office/drawing/2014/main" id="{438C2A13-1485-D490-E3A4-96F814388924}"/>
              </a:ext>
            </a:extLst>
          </p:cNvPr>
          <p:cNvPicPr>
            <a:picLocks noChangeAspect="1"/>
          </p:cNvPicPr>
          <p:nvPr userDrawn="1"/>
        </p:nvPicPr>
        <p:blipFill>
          <a:blip r:embed="rId2"/>
          <a:srcRect/>
          <a:stretch/>
        </p:blipFill>
        <p:spPr>
          <a:xfrm>
            <a:off x="261323" y="264608"/>
            <a:ext cx="728993" cy="750124"/>
          </a:xfrm>
          <a:prstGeom prst="rect">
            <a:avLst/>
          </a:prstGeom>
        </p:spPr>
      </p:pic>
      <p:sp>
        <p:nvSpPr>
          <p:cNvPr id="4" name="Textplatzhalter 9">
            <a:extLst>
              <a:ext uri="{FF2B5EF4-FFF2-40B4-BE49-F238E27FC236}">
                <a16:creationId xmlns:a16="http://schemas.microsoft.com/office/drawing/2014/main" id="{35843DED-0F2E-265C-84FB-9154B122FC33}"/>
              </a:ext>
            </a:extLst>
          </p:cNvPr>
          <p:cNvSpPr>
            <a:spLocks noGrp="1"/>
          </p:cNvSpPr>
          <p:nvPr>
            <p:ph type="body" sz="quarter" idx="18" hasCustomPrompt="1"/>
          </p:nvPr>
        </p:nvSpPr>
        <p:spPr>
          <a:xfrm>
            <a:off x="273050" y="6593392"/>
            <a:ext cx="6797675" cy="186006"/>
          </a:xfrm>
          <a:prstGeom prst="roundRect">
            <a:avLst>
              <a:gd name="adj" fmla="val 2022"/>
            </a:avLst>
          </a:prstGeom>
        </p:spPr>
        <p:txBody>
          <a:bodyPr lIns="0" tIns="0" rIns="0" bIns="0" anchor="ctr">
            <a:noAutofit/>
          </a:bodyPr>
          <a:lstStyle>
            <a:lvl1pPr marL="0" indent="0">
              <a:lnSpc>
                <a:spcPct val="100000"/>
              </a:lnSpc>
              <a:buFontTx/>
              <a:buNone/>
              <a:defRPr sz="600">
                <a:solidFill>
                  <a:schemeClr val="bg2">
                    <a:lumMod val="75000"/>
                  </a:schemeClr>
                </a:solidFill>
              </a:defRPr>
            </a:lvl1pPr>
          </a:lstStyle>
          <a:p>
            <a:pPr lvl="0"/>
            <a:r>
              <a:rPr lang="de-DE" dirty="0"/>
              <a:t>Copyright</a:t>
            </a:r>
          </a:p>
        </p:txBody>
      </p:sp>
    </p:spTree>
    <p:extLst>
      <p:ext uri="{BB962C8B-B14F-4D97-AF65-F5344CB8AC3E}">
        <p14:creationId xmlns:p14="http://schemas.microsoft.com/office/powerpoint/2010/main" val="38149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B9A4C71-0A0C-993D-5EA8-9293C4E318DA}"/>
              </a:ext>
            </a:extLst>
          </p:cNvPr>
          <p:cNvSpPr>
            <a:spLocks noGrp="1"/>
          </p:cNvSpPr>
          <p:nvPr>
            <p:ph type="sldNum" sz="quarter" idx="12"/>
          </p:nvPr>
        </p:nvSpPr>
        <p:spPr/>
        <p:txBody>
          <a:bodyPr/>
          <a:lstStyle/>
          <a:p>
            <a:fld id="{0587C55C-8FD2-3442-83A0-B9DD0B70EC6B}" type="slidenum">
              <a:rPr lang="de-DE" smtClean="0"/>
              <a:t>‹Nr.›</a:t>
            </a:fld>
            <a:endParaRPr lang="de-DE"/>
          </a:p>
        </p:txBody>
      </p:sp>
      <p:sp>
        <p:nvSpPr>
          <p:cNvPr id="3" name="Titel 2">
            <a:extLst>
              <a:ext uri="{FF2B5EF4-FFF2-40B4-BE49-F238E27FC236}">
                <a16:creationId xmlns:a16="http://schemas.microsoft.com/office/drawing/2014/main" id="{AE6EC7B4-E75B-DEA5-73BC-C7542A67639D}"/>
              </a:ext>
            </a:extLst>
          </p:cNvPr>
          <p:cNvSpPr>
            <a:spLocks noGrp="1"/>
          </p:cNvSpPr>
          <p:nvPr>
            <p:ph type="title"/>
          </p:nvPr>
        </p:nvSpPr>
        <p:spPr/>
        <p:txBody>
          <a:bodyPr/>
          <a:lstStyle/>
          <a:p>
            <a:r>
              <a:rPr lang="de-DE"/>
              <a:t>Mastertitelformat bearbeiten</a:t>
            </a:r>
          </a:p>
        </p:txBody>
      </p:sp>
      <p:sp>
        <p:nvSpPr>
          <p:cNvPr id="5" name="Fußzeilenplatzhalter 4">
            <a:extLst>
              <a:ext uri="{FF2B5EF4-FFF2-40B4-BE49-F238E27FC236}">
                <a16:creationId xmlns:a16="http://schemas.microsoft.com/office/drawing/2014/main" id="{2E7B741E-75E2-ED26-801D-58B427689671}"/>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tx1"/>
                </a:solidFill>
              </a:defRPr>
            </a:lvl1pPr>
          </a:lstStyle>
          <a:p>
            <a:r>
              <a:rPr lang="de-DE" dirty="0"/>
              <a:t>Präsentationstitel</a:t>
            </a:r>
          </a:p>
        </p:txBody>
      </p:sp>
      <p:sp>
        <p:nvSpPr>
          <p:cNvPr id="2" name="Textplatzhalter 7">
            <a:extLst>
              <a:ext uri="{FF2B5EF4-FFF2-40B4-BE49-F238E27FC236}">
                <a16:creationId xmlns:a16="http://schemas.microsoft.com/office/drawing/2014/main" id="{84C41D26-69F1-AA58-49CF-0647F535D28E}"/>
              </a:ext>
            </a:extLst>
          </p:cNvPr>
          <p:cNvSpPr>
            <a:spLocks noGrp="1"/>
          </p:cNvSpPr>
          <p:nvPr>
            <p:ph type="body" sz="quarter" idx="14"/>
          </p:nvPr>
        </p:nvSpPr>
        <p:spPr>
          <a:xfrm>
            <a:off x="1242467" y="1295400"/>
            <a:ext cx="10676484" cy="4664075"/>
          </a:xfrm>
          <a:prstGeom prst="roundRect">
            <a:avLst>
              <a:gd name="adj" fmla="val 2022"/>
            </a:avLst>
          </a:prstGeo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02025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
    <p:bg>
      <p:bgPr>
        <a:solidFill>
          <a:srgbClr val="8FF5DF"/>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4" name="Datumsplatzhalter 3">
            <a:extLst>
              <a:ext uri="{FF2B5EF4-FFF2-40B4-BE49-F238E27FC236}">
                <a16:creationId xmlns:a16="http://schemas.microsoft.com/office/drawing/2014/main" id="{CBAB5280-02DA-62D1-5780-5DBFE4D580C4}"/>
              </a:ext>
            </a:extLst>
          </p:cNvPr>
          <p:cNvSpPr>
            <a:spLocks noGrp="1"/>
          </p:cNvSpPr>
          <p:nvPr>
            <p:ph type="dt" sz="half" idx="10"/>
          </p:nvPr>
        </p:nvSpPr>
        <p:spPr>
          <a:xfrm>
            <a:off x="399892" y="6271200"/>
            <a:ext cx="2743200" cy="306873"/>
          </a:xfrm>
          <a:prstGeom prst="rect">
            <a:avLst/>
          </a:prstGeom>
        </p:spPr>
        <p:txBody>
          <a:bodyPr/>
          <a:lstStyle>
            <a:lvl1pPr algn="l">
              <a:defRPr sz="1200">
                <a:solidFill>
                  <a:schemeClr val="tx1"/>
                </a:solidFill>
              </a:defRPr>
            </a:lvl1pPr>
          </a:lstStyle>
          <a:p>
            <a:r>
              <a:rPr lang="de-AT" dirty="0"/>
              <a:t>16.08.23</a:t>
            </a:r>
            <a:endParaRPr lang="de-DE" dirty="0"/>
          </a:p>
        </p:txBody>
      </p:sp>
      <p:pic>
        <p:nvPicPr>
          <p:cNvPr id="12" name="Grafik 11">
            <a:extLst>
              <a:ext uri="{FF2B5EF4-FFF2-40B4-BE49-F238E27FC236}">
                <a16:creationId xmlns:a16="http://schemas.microsoft.com/office/drawing/2014/main" id="{455D5F3A-E0D4-F1C6-4E24-F1C02AE1826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59653" y="259451"/>
            <a:ext cx="2450789" cy="756548"/>
          </a:xfrm>
          <a:prstGeom prst="rect">
            <a:avLst/>
          </a:prstGeom>
        </p:spPr>
      </p:pic>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tx1"/>
                </a:solidFill>
              </a:defRPr>
            </a:lvl1pPr>
          </a:lstStyle>
          <a:p>
            <a:fld id="{0587C55C-8FD2-3442-83A0-B9DD0B70EC6B}" type="slidenum">
              <a:rPr lang="de-DE" smtClean="0"/>
              <a:pPr/>
              <a:t>‹Nr.›</a:t>
            </a:fld>
            <a:endParaRPr lang="de-DE" dirty="0"/>
          </a:p>
        </p:txBody>
      </p:sp>
      <p:sp>
        <p:nvSpPr>
          <p:cNvPr id="3" name="Bildplatzhalter 4">
            <a:extLst>
              <a:ext uri="{FF2B5EF4-FFF2-40B4-BE49-F238E27FC236}">
                <a16:creationId xmlns:a16="http://schemas.microsoft.com/office/drawing/2014/main" id="{C3312655-DF68-D16D-71DD-1246D05A22F1}"/>
              </a:ext>
            </a:extLst>
          </p:cNvPr>
          <p:cNvSpPr>
            <a:spLocks noGrp="1"/>
          </p:cNvSpPr>
          <p:nvPr>
            <p:ph type="pic" sz="quarter" idx="13" hasCustomPrompt="1"/>
          </p:nvPr>
        </p:nvSpPr>
        <p:spPr>
          <a:xfrm>
            <a:off x="9481557" y="259451"/>
            <a:ext cx="2450791" cy="756548"/>
          </a:xfrm>
        </p:spPr>
        <p:txBody>
          <a:bodyPr/>
          <a:lstStyle>
            <a:lvl1pPr marL="0" indent="0" algn="r">
              <a:lnSpc>
                <a:spcPct val="100000"/>
              </a:lnSpc>
              <a:buFont typeface="Arial" panose="020B0604020202020204" pitchFamily="34" charset="0"/>
              <a:buNone/>
              <a:defRPr sz="800" i="1"/>
            </a:lvl1pPr>
          </a:lstStyle>
          <a:p>
            <a:r>
              <a:rPr lang="de-DE" dirty="0"/>
              <a:t>Institutionslogo einfügen</a:t>
            </a:r>
          </a:p>
        </p:txBody>
      </p:sp>
      <p:sp>
        <p:nvSpPr>
          <p:cNvPr id="5" name="Bildplatzhalter 14">
            <a:extLst>
              <a:ext uri="{FF2B5EF4-FFF2-40B4-BE49-F238E27FC236}">
                <a16:creationId xmlns:a16="http://schemas.microsoft.com/office/drawing/2014/main" id="{5FFBFC82-01B5-660B-3F20-3109E8BCE795}"/>
              </a:ext>
            </a:extLst>
          </p:cNvPr>
          <p:cNvSpPr>
            <a:spLocks noGrp="1"/>
          </p:cNvSpPr>
          <p:nvPr>
            <p:ph type="pic" sz="quarter" idx="14" hasCustomPrompt="1"/>
          </p:nvPr>
        </p:nvSpPr>
        <p:spPr>
          <a:xfrm>
            <a:off x="273626" y="1401289"/>
            <a:ext cx="5764977" cy="4298868"/>
          </a:xfrm>
          <a:prstGeom prst="roundRect">
            <a:avLst>
              <a:gd name="adj" fmla="val 2568"/>
            </a:avLst>
          </a:prstGeom>
          <a:solidFill>
            <a:schemeClr val="bg2">
              <a:lumMod val="75000"/>
            </a:schemeClr>
          </a:solidFill>
        </p:spPr>
        <p:txBody>
          <a:bodyPr>
            <a:normAutofit/>
          </a:bodyPr>
          <a:lstStyle>
            <a:lvl1pPr marL="0" indent="0">
              <a:buFontTx/>
              <a:buNone/>
              <a:defRPr sz="1100" i="1">
                <a:latin typeface="+mn-lt"/>
              </a:defRPr>
            </a:lvl1pPr>
          </a:lstStyle>
          <a:p>
            <a:r>
              <a:rPr lang="de-DE" dirty="0"/>
              <a:t>Bild einfügen</a:t>
            </a:r>
          </a:p>
        </p:txBody>
      </p:sp>
      <p:sp>
        <p:nvSpPr>
          <p:cNvPr id="6" name="Titel 1">
            <a:extLst>
              <a:ext uri="{FF2B5EF4-FFF2-40B4-BE49-F238E27FC236}">
                <a16:creationId xmlns:a16="http://schemas.microsoft.com/office/drawing/2014/main" id="{AF08AEE9-A761-660C-6F45-6F95B9D1CEC3}"/>
              </a:ext>
            </a:extLst>
          </p:cNvPr>
          <p:cNvSpPr>
            <a:spLocks noGrp="1"/>
          </p:cNvSpPr>
          <p:nvPr>
            <p:ph type="ctrTitle" hasCustomPrompt="1"/>
          </p:nvPr>
        </p:nvSpPr>
        <p:spPr>
          <a:xfrm>
            <a:off x="6153400" y="1395351"/>
            <a:ext cx="5682652" cy="4298868"/>
          </a:xfrm>
          <a:prstGeom prst="rect">
            <a:avLst/>
          </a:prstGeom>
          <a:noFill/>
        </p:spPr>
        <p:txBody>
          <a:bodyPr bIns="360000" anchor="ctr" anchorCtr="0">
            <a:normAutofit/>
          </a:bodyPr>
          <a:lstStyle>
            <a:lvl1pPr algn="ctr">
              <a:lnSpc>
                <a:spcPct val="100000"/>
              </a:lnSpc>
              <a:defRPr sz="4400">
                <a:solidFill>
                  <a:schemeClr val="tx1"/>
                </a:solidFill>
              </a:defRPr>
            </a:lvl1pPr>
          </a:lstStyle>
          <a:p>
            <a:r>
              <a:rPr lang="de-DE" dirty="0"/>
              <a:t>Vortragstitel </a:t>
            </a:r>
            <a:br>
              <a:rPr lang="de-DE" dirty="0"/>
            </a:br>
            <a:r>
              <a:rPr lang="de-DE" dirty="0"/>
              <a:t>bearbeiten</a:t>
            </a:r>
          </a:p>
        </p:txBody>
      </p:sp>
    </p:spTree>
    <p:extLst>
      <p:ext uri="{BB962C8B-B14F-4D97-AF65-F5344CB8AC3E}">
        <p14:creationId xmlns:p14="http://schemas.microsoft.com/office/powerpoint/2010/main" val="137044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elfolie">
    <p:bg>
      <p:bgPr>
        <a:solidFill>
          <a:srgbClr val="173252"/>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bg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bg1"/>
                </a:solidFill>
              </a:defRPr>
            </a:lvl1pPr>
          </a:lstStyle>
          <a:p>
            <a:fld id="{0587C55C-8FD2-3442-83A0-B9DD0B70EC6B}" type="slidenum">
              <a:rPr lang="de-DE" smtClean="0"/>
              <a:pPr/>
              <a:t>‹Nr.›</a:t>
            </a:fld>
            <a:endParaRPr lang="de-DE" dirty="0"/>
          </a:p>
        </p:txBody>
      </p:sp>
      <p:pic>
        <p:nvPicPr>
          <p:cNvPr id="3" name="Grafik 2">
            <a:extLst>
              <a:ext uri="{FF2B5EF4-FFF2-40B4-BE49-F238E27FC236}">
                <a16:creationId xmlns:a16="http://schemas.microsoft.com/office/drawing/2014/main" id="{B09694AD-0AF5-C211-AC89-DD1BD494B3FF}"/>
              </a:ext>
            </a:extLst>
          </p:cNvPr>
          <p:cNvPicPr>
            <a:picLocks noChangeAspect="1"/>
          </p:cNvPicPr>
          <p:nvPr userDrawn="1"/>
        </p:nvPicPr>
        <p:blipFill>
          <a:blip r:embed="rId2"/>
          <a:srcRect/>
          <a:stretch/>
        </p:blipFill>
        <p:spPr>
          <a:xfrm>
            <a:off x="261323" y="264608"/>
            <a:ext cx="728993" cy="750124"/>
          </a:xfrm>
          <a:prstGeom prst="rect">
            <a:avLst/>
          </a:prstGeom>
        </p:spPr>
      </p:pic>
      <p:sp>
        <p:nvSpPr>
          <p:cNvPr id="12" name="Textplatzhalter 11">
            <a:extLst>
              <a:ext uri="{FF2B5EF4-FFF2-40B4-BE49-F238E27FC236}">
                <a16:creationId xmlns:a16="http://schemas.microsoft.com/office/drawing/2014/main" id="{396D888E-5EE1-C4CF-D161-875754287142}"/>
              </a:ext>
            </a:extLst>
          </p:cNvPr>
          <p:cNvSpPr>
            <a:spLocks noGrp="1"/>
          </p:cNvSpPr>
          <p:nvPr>
            <p:ph type="body" sz="quarter" idx="13" hasCustomPrompt="1"/>
          </p:nvPr>
        </p:nvSpPr>
        <p:spPr>
          <a:xfrm>
            <a:off x="261937" y="1230500"/>
            <a:ext cx="11656435" cy="664041"/>
          </a:xfrm>
          <a:prstGeom prst="roundRect">
            <a:avLst>
              <a:gd name="adj" fmla="val 50000"/>
            </a:avLst>
          </a:prstGeom>
          <a:solidFill>
            <a:srgbClr val="8FF5DF"/>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3" name="Textplatzhalter 11">
            <a:extLst>
              <a:ext uri="{FF2B5EF4-FFF2-40B4-BE49-F238E27FC236}">
                <a16:creationId xmlns:a16="http://schemas.microsoft.com/office/drawing/2014/main" id="{C43F3A57-79AF-3BFC-8AB1-D20D753C3BFC}"/>
              </a:ext>
            </a:extLst>
          </p:cNvPr>
          <p:cNvSpPr>
            <a:spLocks noGrp="1"/>
          </p:cNvSpPr>
          <p:nvPr>
            <p:ph type="body" sz="quarter" idx="14" hasCustomPrompt="1"/>
          </p:nvPr>
        </p:nvSpPr>
        <p:spPr>
          <a:xfrm>
            <a:off x="261937" y="1972778"/>
            <a:ext cx="11656435" cy="664041"/>
          </a:xfrm>
          <a:prstGeom prst="roundRect">
            <a:avLst>
              <a:gd name="adj" fmla="val 50000"/>
            </a:avLst>
          </a:prstGeom>
          <a:solidFill>
            <a:srgbClr val="8FF5DF"/>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4" name="Textplatzhalter 11">
            <a:extLst>
              <a:ext uri="{FF2B5EF4-FFF2-40B4-BE49-F238E27FC236}">
                <a16:creationId xmlns:a16="http://schemas.microsoft.com/office/drawing/2014/main" id="{89AF0583-1033-59FE-198D-9CCF8C783DB6}"/>
              </a:ext>
            </a:extLst>
          </p:cNvPr>
          <p:cNvSpPr>
            <a:spLocks noGrp="1"/>
          </p:cNvSpPr>
          <p:nvPr>
            <p:ph type="body" sz="quarter" idx="15" hasCustomPrompt="1"/>
          </p:nvPr>
        </p:nvSpPr>
        <p:spPr>
          <a:xfrm>
            <a:off x="261937" y="2715056"/>
            <a:ext cx="11656435" cy="664041"/>
          </a:xfrm>
          <a:prstGeom prst="roundRect">
            <a:avLst>
              <a:gd name="adj" fmla="val 50000"/>
            </a:avLst>
          </a:prstGeom>
          <a:solidFill>
            <a:srgbClr val="8FF5DF"/>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5" name="Textplatzhalter 11">
            <a:extLst>
              <a:ext uri="{FF2B5EF4-FFF2-40B4-BE49-F238E27FC236}">
                <a16:creationId xmlns:a16="http://schemas.microsoft.com/office/drawing/2014/main" id="{8B46BB86-11D1-B346-9997-7B791BE1CF8F}"/>
              </a:ext>
            </a:extLst>
          </p:cNvPr>
          <p:cNvSpPr>
            <a:spLocks noGrp="1"/>
          </p:cNvSpPr>
          <p:nvPr>
            <p:ph type="body" sz="quarter" idx="16" hasCustomPrompt="1"/>
          </p:nvPr>
        </p:nvSpPr>
        <p:spPr>
          <a:xfrm>
            <a:off x="261937" y="3457334"/>
            <a:ext cx="11656435" cy="664041"/>
          </a:xfrm>
          <a:prstGeom prst="roundRect">
            <a:avLst>
              <a:gd name="adj" fmla="val 50000"/>
            </a:avLst>
          </a:prstGeom>
          <a:solidFill>
            <a:srgbClr val="8FF5DF"/>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6" name="Textplatzhalter 11">
            <a:extLst>
              <a:ext uri="{FF2B5EF4-FFF2-40B4-BE49-F238E27FC236}">
                <a16:creationId xmlns:a16="http://schemas.microsoft.com/office/drawing/2014/main" id="{307571C2-B20F-E123-E46B-60F478F20AE9}"/>
              </a:ext>
            </a:extLst>
          </p:cNvPr>
          <p:cNvSpPr>
            <a:spLocks noGrp="1"/>
          </p:cNvSpPr>
          <p:nvPr>
            <p:ph type="body" sz="quarter" idx="17" hasCustomPrompt="1"/>
          </p:nvPr>
        </p:nvSpPr>
        <p:spPr>
          <a:xfrm>
            <a:off x="261937" y="4199612"/>
            <a:ext cx="11656435" cy="664041"/>
          </a:xfrm>
          <a:prstGeom prst="roundRect">
            <a:avLst>
              <a:gd name="adj" fmla="val 50000"/>
            </a:avLst>
          </a:prstGeom>
          <a:solidFill>
            <a:srgbClr val="8FF5DF"/>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17" name="Textplatzhalter 11">
            <a:extLst>
              <a:ext uri="{FF2B5EF4-FFF2-40B4-BE49-F238E27FC236}">
                <a16:creationId xmlns:a16="http://schemas.microsoft.com/office/drawing/2014/main" id="{DA2687AA-574C-C666-C73E-48CFCD5619FC}"/>
              </a:ext>
            </a:extLst>
          </p:cNvPr>
          <p:cNvSpPr>
            <a:spLocks noGrp="1"/>
          </p:cNvSpPr>
          <p:nvPr>
            <p:ph type="body" sz="quarter" idx="18" hasCustomPrompt="1"/>
          </p:nvPr>
        </p:nvSpPr>
        <p:spPr>
          <a:xfrm>
            <a:off x="261937" y="4941888"/>
            <a:ext cx="11656435" cy="664041"/>
          </a:xfrm>
          <a:prstGeom prst="roundRect">
            <a:avLst>
              <a:gd name="adj" fmla="val 50000"/>
            </a:avLst>
          </a:prstGeom>
          <a:solidFill>
            <a:srgbClr val="8FF5DF"/>
          </a:solidFill>
        </p:spPr>
        <p:txBody>
          <a:bodyPr anchor="ctr">
            <a:noAutofit/>
          </a:bodyPr>
          <a:lstStyle>
            <a:lvl1pPr marL="0" indent="0">
              <a:buFont typeface="Arial" panose="020B0604020202020204" pitchFamily="34" charset="0"/>
              <a:buNone/>
              <a:defRPr>
                <a:solidFill>
                  <a:schemeClr val="tx1"/>
                </a:solidFill>
              </a:defRPr>
            </a:lvl1pPr>
          </a:lstStyle>
          <a:p>
            <a:pPr lvl="0"/>
            <a:r>
              <a:rPr lang="de-DE" dirty="0"/>
              <a:t>01	Inhaltsübersicht</a:t>
            </a:r>
          </a:p>
        </p:txBody>
      </p:sp>
      <p:sp>
        <p:nvSpPr>
          <p:cNvPr id="2" name="Fußzeilenplatzhalter 4">
            <a:extLst>
              <a:ext uri="{FF2B5EF4-FFF2-40B4-BE49-F238E27FC236}">
                <a16:creationId xmlns:a16="http://schemas.microsoft.com/office/drawing/2014/main" id="{CD582524-807C-B53F-D4F5-B466B512F49A}"/>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bg1"/>
                </a:solidFill>
              </a:defRPr>
            </a:lvl1pPr>
          </a:lstStyle>
          <a:p>
            <a:r>
              <a:rPr lang="de-DE"/>
              <a:t>Präsentationstitel</a:t>
            </a:r>
            <a:endParaRPr lang="de-DE" dirty="0"/>
          </a:p>
        </p:txBody>
      </p:sp>
    </p:spTree>
    <p:extLst>
      <p:ext uri="{BB962C8B-B14F-4D97-AF65-F5344CB8AC3E}">
        <p14:creationId xmlns:p14="http://schemas.microsoft.com/office/powerpoint/2010/main" val="108085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elfolie">
    <p:bg>
      <p:bgPr>
        <a:solidFill>
          <a:srgbClr val="173252"/>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bg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bg1"/>
                </a:solidFill>
              </a:defRPr>
            </a:lvl1pPr>
          </a:lstStyle>
          <a:p>
            <a:fld id="{0587C55C-8FD2-3442-83A0-B9DD0B70EC6B}" type="slidenum">
              <a:rPr lang="de-DE" smtClean="0"/>
              <a:pPr/>
              <a:t>‹Nr.›</a:t>
            </a:fld>
            <a:endParaRPr lang="de-DE" dirty="0"/>
          </a:p>
        </p:txBody>
      </p:sp>
      <p:sp>
        <p:nvSpPr>
          <p:cNvPr id="4" name="Titel 1">
            <a:extLst>
              <a:ext uri="{FF2B5EF4-FFF2-40B4-BE49-F238E27FC236}">
                <a16:creationId xmlns:a16="http://schemas.microsoft.com/office/drawing/2014/main" id="{18326B56-E825-4A18-B35E-11AB779EB729}"/>
              </a:ext>
            </a:extLst>
          </p:cNvPr>
          <p:cNvSpPr>
            <a:spLocks noGrp="1"/>
          </p:cNvSpPr>
          <p:nvPr>
            <p:ph type="title" hasCustomPrompt="1"/>
          </p:nvPr>
        </p:nvSpPr>
        <p:spPr>
          <a:xfrm>
            <a:off x="1357905" y="2276916"/>
            <a:ext cx="9463886" cy="1949912"/>
          </a:xfrm>
        </p:spPr>
        <p:txBody>
          <a:bodyPr/>
          <a:lstStyle>
            <a:lvl1pPr algn="ctr">
              <a:defRPr sz="3800"/>
            </a:lvl1pPr>
          </a:lstStyle>
          <a:p>
            <a:r>
              <a:rPr lang="de-DE" dirty="0"/>
              <a:t>01 Kapitelheadline</a:t>
            </a:r>
          </a:p>
        </p:txBody>
      </p:sp>
      <p:pic>
        <p:nvPicPr>
          <p:cNvPr id="2" name="Grafik 1">
            <a:extLst>
              <a:ext uri="{FF2B5EF4-FFF2-40B4-BE49-F238E27FC236}">
                <a16:creationId xmlns:a16="http://schemas.microsoft.com/office/drawing/2014/main" id="{493FF9A1-0AC0-161D-7B38-DCE81A0EDAFA}"/>
              </a:ext>
            </a:extLst>
          </p:cNvPr>
          <p:cNvPicPr>
            <a:picLocks noChangeAspect="1"/>
          </p:cNvPicPr>
          <p:nvPr userDrawn="1"/>
        </p:nvPicPr>
        <p:blipFill>
          <a:blip r:embed="rId2"/>
          <a:srcRect/>
          <a:stretch/>
        </p:blipFill>
        <p:spPr>
          <a:xfrm>
            <a:off x="261323" y="264608"/>
            <a:ext cx="728993" cy="750124"/>
          </a:xfrm>
          <a:prstGeom prst="rect">
            <a:avLst/>
          </a:prstGeom>
        </p:spPr>
      </p:pic>
      <p:sp>
        <p:nvSpPr>
          <p:cNvPr id="6" name="Fußzeilenplatzhalter 4">
            <a:extLst>
              <a:ext uri="{FF2B5EF4-FFF2-40B4-BE49-F238E27FC236}">
                <a16:creationId xmlns:a16="http://schemas.microsoft.com/office/drawing/2014/main" id="{C2DBD96F-E44D-D357-FEE7-4D66D9D46794}"/>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bg1"/>
                </a:solidFill>
              </a:defRPr>
            </a:lvl1pPr>
          </a:lstStyle>
          <a:p>
            <a:r>
              <a:rPr lang="de-DE"/>
              <a:t>Präsentationstitel</a:t>
            </a:r>
            <a:endParaRPr lang="de-DE" dirty="0"/>
          </a:p>
        </p:txBody>
      </p:sp>
    </p:spTree>
    <p:extLst>
      <p:ext uri="{BB962C8B-B14F-4D97-AF65-F5344CB8AC3E}">
        <p14:creationId xmlns:p14="http://schemas.microsoft.com/office/powerpoint/2010/main" val="5144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 Text">
    <p:bg>
      <p:bgPr>
        <a:solidFill>
          <a:srgbClr val="E0DBC7"/>
        </a:solidFill>
        <a:effectLst/>
      </p:bgPr>
    </p:bg>
    <p:spTree>
      <p:nvGrpSpPr>
        <p:cNvPr id="1" name=""/>
        <p:cNvGrpSpPr/>
        <p:nvPr/>
      </p:nvGrpSpPr>
      <p:grpSpPr>
        <a:xfrm>
          <a:off x="0" y="0"/>
          <a:ext cx="0" cy="0"/>
          <a:chOff x="0" y="0"/>
          <a:chExt cx="0" cy="0"/>
        </a:xfrm>
      </p:grpSpPr>
      <p:sp>
        <p:nvSpPr>
          <p:cNvPr id="16" name="Bildplatzhalter 14">
            <a:extLst>
              <a:ext uri="{FF2B5EF4-FFF2-40B4-BE49-F238E27FC236}">
                <a16:creationId xmlns:a16="http://schemas.microsoft.com/office/drawing/2014/main" id="{8791D81B-A7E6-6917-6079-7B4C9541DF45}"/>
              </a:ext>
            </a:extLst>
          </p:cNvPr>
          <p:cNvSpPr>
            <a:spLocks noGrp="1"/>
          </p:cNvSpPr>
          <p:nvPr>
            <p:ph type="pic" sz="quarter" idx="14" hasCustomPrompt="1"/>
          </p:nvPr>
        </p:nvSpPr>
        <p:spPr>
          <a:xfrm>
            <a:off x="273627" y="1296021"/>
            <a:ext cx="6797315" cy="4664075"/>
          </a:xfrm>
          <a:prstGeom prst="roundRect">
            <a:avLst>
              <a:gd name="adj" fmla="val 2568"/>
            </a:avLst>
          </a:prstGeom>
          <a:solidFill>
            <a:schemeClr val="bg2">
              <a:lumMod val="75000"/>
            </a:schemeClr>
          </a:solidFill>
        </p:spPr>
        <p:txBody>
          <a:bodyPr>
            <a:normAutofit/>
          </a:bodyPr>
          <a:lstStyle>
            <a:lvl1pPr marL="0" indent="0">
              <a:buFontTx/>
              <a:buNone/>
              <a:defRPr sz="1100" i="1">
                <a:latin typeface="+mn-lt"/>
              </a:defRPr>
            </a:lvl1pPr>
          </a:lstStyle>
          <a:p>
            <a:r>
              <a:rPr lang="de-DE" dirty="0"/>
              <a:t>Bild einfügen</a:t>
            </a:r>
          </a:p>
        </p:txBody>
      </p:sp>
      <p:sp>
        <p:nvSpPr>
          <p:cNvPr id="24" name="Foliennummernplatzhalter 23">
            <a:extLst>
              <a:ext uri="{FF2B5EF4-FFF2-40B4-BE49-F238E27FC236}">
                <a16:creationId xmlns:a16="http://schemas.microsoft.com/office/drawing/2014/main" id="{35997003-22AB-60AA-F474-B57AEF5DCE7F}"/>
              </a:ext>
            </a:extLst>
          </p:cNvPr>
          <p:cNvSpPr>
            <a:spLocks noGrp="1"/>
          </p:cNvSpPr>
          <p:nvPr>
            <p:ph type="sldNum" sz="quarter" idx="17"/>
          </p:nvPr>
        </p:nvSpPr>
        <p:spPr/>
        <p:txBody>
          <a:bodyPr/>
          <a:lstStyle/>
          <a:p>
            <a:fld id="{0587C55C-8FD2-3442-83A0-B9DD0B70EC6B}" type="slidenum">
              <a:rPr lang="de-DE" smtClean="0"/>
              <a:pPr/>
              <a:t>‹Nr.›</a:t>
            </a:fld>
            <a:endParaRPr lang="de-DE" dirty="0"/>
          </a:p>
        </p:txBody>
      </p:sp>
      <p:sp>
        <p:nvSpPr>
          <p:cNvPr id="26" name="Titel 25">
            <a:extLst>
              <a:ext uri="{FF2B5EF4-FFF2-40B4-BE49-F238E27FC236}">
                <a16:creationId xmlns:a16="http://schemas.microsoft.com/office/drawing/2014/main" id="{CC2AB991-2D49-5A07-74A3-8826C68B7D2B}"/>
              </a:ext>
            </a:extLst>
          </p:cNvPr>
          <p:cNvSpPr>
            <a:spLocks noGrp="1"/>
          </p:cNvSpPr>
          <p:nvPr>
            <p:ph type="title"/>
          </p:nvPr>
        </p:nvSpPr>
        <p:spPr/>
        <p:txBody>
          <a:bodyPr lIns="180000"/>
          <a:lstStyle/>
          <a:p>
            <a:r>
              <a:rPr lang="de-DE"/>
              <a:t>Mastertitelformat bearbeiten</a:t>
            </a:r>
            <a:endParaRPr lang="de-DE" dirty="0"/>
          </a:p>
        </p:txBody>
      </p:sp>
      <p:sp>
        <p:nvSpPr>
          <p:cNvPr id="8" name="Fußzeilenplatzhalter 4">
            <a:extLst>
              <a:ext uri="{FF2B5EF4-FFF2-40B4-BE49-F238E27FC236}">
                <a16:creationId xmlns:a16="http://schemas.microsoft.com/office/drawing/2014/main" id="{67F3142B-1F72-FF6B-8493-4996D651F61B}"/>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tx1"/>
                </a:solidFill>
              </a:defRPr>
            </a:lvl1pPr>
          </a:lstStyle>
          <a:p>
            <a:r>
              <a:rPr lang="de-DE" dirty="0"/>
              <a:t>Präsentationstitel</a:t>
            </a:r>
          </a:p>
        </p:txBody>
      </p:sp>
      <p:sp>
        <p:nvSpPr>
          <p:cNvPr id="3" name="Textplatzhalter 9">
            <a:extLst>
              <a:ext uri="{FF2B5EF4-FFF2-40B4-BE49-F238E27FC236}">
                <a16:creationId xmlns:a16="http://schemas.microsoft.com/office/drawing/2014/main" id="{6EB4E447-F710-49A4-0088-28C90B3F0801}"/>
              </a:ext>
            </a:extLst>
          </p:cNvPr>
          <p:cNvSpPr>
            <a:spLocks noGrp="1"/>
          </p:cNvSpPr>
          <p:nvPr>
            <p:ph type="body" sz="quarter" idx="19" hasCustomPrompt="1"/>
          </p:nvPr>
        </p:nvSpPr>
        <p:spPr>
          <a:xfrm>
            <a:off x="273050" y="5971972"/>
            <a:ext cx="6797675" cy="186006"/>
          </a:xfrm>
          <a:prstGeom prst="roundRect">
            <a:avLst>
              <a:gd name="adj" fmla="val 2022"/>
            </a:avLst>
          </a:prstGeom>
        </p:spPr>
        <p:txBody>
          <a:bodyPr lIns="0" tIns="0" rIns="0" bIns="0" anchor="ctr">
            <a:noAutofit/>
          </a:bodyPr>
          <a:lstStyle>
            <a:lvl1pPr marL="0" indent="0">
              <a:lnSpc>
                <a:spcPct val="100000"/>
              </a:lnSpc>
              <a:buFontTx/>
              <a:buNone/>
              <a:defRPr sz="600">
                <a:solidFill>
                  <a:schemeClr val="bg2">
                    <a:lumMod val="75000"/>
                  </a:schemeClr>
                </a:solidFill>
              </a:defRPr>
            </a:lvl1pPr>
          </a:lstStyle>
          <a:p>
            <a:pPr lvl="0"/>
            <a:r>
              <a:rPr lang="de-DE" dirty="0"/>
              <a:t>Copyright</a:t>
            </a:r>
          </a:p>
        </p:txBody>
      </p:sp>
      <p:sp>
        <p:nvSpPr>
          <p:cNvPr id="5" name="Textplatzhalter 13">
            <a:extLst>
              <a:ext uri="{FF2B5EF4-FFF2-40B4-BE49-F238E27FC236}">
                <a16:creationId xmlns:a16="http://schemas.microsoft.com/office/drawing/2014/main" id="{E24794E8-6603-145F-6CB3-81C442DEC0A2}"/>
              </a:ext>
            </a:extLst>
          </p:cNvPr>
          <p:cNvSpPr>
            <a:spLocks noGrp="1"/>
          </p:cNvSpPr>
          <p:nvPr>
            <p:ph type="body" sz="quarter" idx="20"/>
          </p:nvPr>
        </p:nvSpPr>
        <p:spPr>
          <a:xfrm>
            <a:off x="7208322" y="1295400"/>
            <a:ext cx="4710627" cy="4664075"/>
          </a:xfrm>
          <a:prstGeom prst="roundRect">
            <a:avLst>
              <a:gd name="adj" fmla="val 2022"/>
            </a:avLst>
          </a:prstGeo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08346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roßes Bild">
    <p:spTree>
      <p:nvGrpSpPr>
        <p:cNvPr id="1" name=""/>
        <p:cNvGrpSpPr/>
        <p:nvPr/>
      </p:nvGrpSpPr>
      <p:grpSpPr>
        <a:xfrm>
          <a:off x="0" y="0"/>
          <a:ext cx="0" cy="0"/>
          <a:chOff x="0" y="0"/>
          <a:chExt cx="0" cy="0"/>
        </a:xfrm>
      </p:grpSpPr>
      <p:sp>
        <p:nvSpPr>
          <p:cNvPr id="10" name="Bildplatzhalter 14">
            <a:extLst>
              <a:ext uri="{FF2B5EF4-FFF2-40B4-BE49-F238E27FC236}">
                <a16:creationId xmlns:a16="http://schemas.microsoft.com/office/drawing/2014/main" id="{DB2DD147-867A-C34A-2E6F-0F78F9AB1F7D}"/>
              </a:ext>
            </a:extLst>
          </p:cNvPr>
          <p:cNvSpPr>
            <a:spLocks noGrp="1"/>
          </p:cNvSpPr>
          <p:nvPr>
            <p:ph type="pic" sz="quarter" idx="14" hasCustomPrompt="1"/>
          </p:nvPr>
        </p:nvSpPr>
        <p:spPr>
          <a:xfrm>
            <a:off x="273627" y="1201567"/>
            <a:ext cx="11697334" cy="5376506"/>
          </a:xfrm>
          <a:prstGeom prst="roundRect">
            <a:avLst>
              <a:gd name="adj" fmla="val 2568"/>
            </a:avLst>
          </a:prstGeom>
          <a:solidFill>
            <a:schemeClr val="bg2">
              <a:lumMod val="75000"/>
            </a:schemeClr>
          </a:solidFill>
        </p:spPr>
        <p:txBody>
          <a:bodyPr>
            <a:normAutofit/>
          </a:bodyPr>
          <a:lstStyle>
            <a:lvl1pPr marL="0" indent="0">
              <a:buFontTx/>
              <a:buNone/>
              <a:defRPr sz="1100" i="1">
                <a:latin typeface="+mn-lt"/>
              </a:defRPr>
            </a:lvl1pPr>
          </a:lstStyle>
          <a:p>
            <a:r>
              <a:rPr lang="de-DE" dirty="0"/>
              <a:t>Bild einfügen</a:t>
            </a:r>
          </a:p>
        </p:txBody>
      </p:sp>
      <p:sp>
        <p:nvSpPr>
          <p:cNvPr id="9" name="Titel 8">
            <a:extLst>
              <a:ext uri="{FF2B5EF4-FFF2-40B4-BE49-F238E27FC236}">
                <a16:creationId xmlns:a16="http://schemas.microsoft.com/office/drawing/2014/main" id="{2DC4D12C-1CC8-726C-7AED-1E812FF8DA8D}"/>
              </a:ext>
            </a:extLst>
          </p:cNvPr>
          <p:cNvSpPr>
            <a:spLocks noGrp="1"/>
          </p:cNvSpPr>
          <p:nvPr>
            <p:ph type="title"/>
          </p:nvPr>
        </p:nvSpPr>
        <p:spPr/>
        <p:txBody>
          <a:bodyPr/>
          <a:lstStyle/>
          <a:p>
            <a:r>
              <a:rPr lang="de-DE"/>
              <a:t>Mastertitelformat bearbeiten</a:t>
            </a:r>
          </a:p>
        </p:txBody>
      </p:sp>
      <p:pic>
        <p:nvPicPr>
          <p:cNvPr id="2" name="Grafik 1">
            <a:extLst>
              <a:ext uri="{FF2B5EF4-FFF2-40B4-BE49-F238E27FC236}">
                <a16:creationId xmlns:a16="http://schemas.microsoft.com/office/drawing/2014/main" id="{438C2A13-1485-D490-E3A4-96F814388924}"/>
              </a:ext>
            </a:extLst>
          </p:cNvPr>
          <p:cNvPicPr>
            <a:picLocks noChangeAspect="1"/>
          </p:cNvPicPr>
          <p:nvPr userDrawn="1"/>
        </p:nvPicPr>
        <p:blipFill>
          <a:blip r:embed="rId2"/>
          <a:srcRect/>
          <a:stretch/>
        </p:blipFill>
        <p:spPr>
          <a:xfrm>
            <a:off x="261323" y="264608"/>
            <a:ext cx="728993" cy="750124"/>
          </a:xfrm>
          <a:prstGeom prst="rect">
            <a:avLst/>
          </a:prstGeom>
        </p:spPr>
      </p:pic>
      <p:sp>
        <p:nvSpPr>
          <p:cNvPr id="4" name="Textplatzhalter 9">
            <a:extLst>
              <a:ext uri="{FF2B5EF4-FFF2-40B4-BE49-F238E27FC236}">
                <a16:creationId xmlns:a16="http://schemas.microsoft.com/office/drawing/2014/main" id="{7A129049-3A95-7481-41BA-E4E1C20E57A9}"/>
              </a:ext>
            </a:extLst>
          </p:cNvPr>
          <p:cNvSpPr>
            <a:spLocks noGrp="1"/>
          </p:cNvSpPr>
          <p:nvPr>
            <p:ph type="body" sz="quarter" idx="18" hasCustomPrompt="1"/>
          </p:nvPr>
        </p:nvSpPr>
        <p:spPr>
          <a:xfrm>
            <a:off x="273050" y="6593392"/>
            <a:ext cx="6797675" cy="186006"/>
          </a:xfrm>
          <a:prstGeom prst="roundRect">
            <a:avLst>
              <a:gd name="adj" fmla="val 2022"/>
            </a:avLst>
          </a:prstGeom>
        </p:spPr>
        <p:txBody>
          <a:bodyPr lIns="0" tIns="0" rIns="0" bIns="0" anchor="ctr">
            <a:noAutofit/>
          </a:bodyPr>
          <a:lstStyle>
            <a:lvl1pPr marL="0" indent="0">
              <a:lnSpc>
                <a:spcPct val="100000"/>
              </a:lnSpc>
              <a:buFontTx/>
              <a:buNone/>
              <a:defRPr sz="600">
                <a:solidFill>
                  <a:schemeClr val="bg2">
                    <a:lumMod val="75000"/>
                  </a:schemeClr>
                </a:solidFill>
              </a:defRPr>
            </a:lvl1pPr>
          </a:lstStyle>
          <a:p>
            <a:pPr lvl="0"/>
            <a:r>
              <a:rPr lang="de-DE" dirty="0"/>
              <a:t>Copyright</a:t>
            </a:r>
          </a:p>
        </p:txBody>
      </p:sp>
    </p:spTree>
    <p:extLst>
      <p:ext uri="{BB962C8B-B14F-4D97-AF65-F5344CB8AC3E}">
        <p14:creationId xmlns:p14="http://schemas.microsoft.com/office/powerpoint/2010/main" val="389782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EB9A4C71-0A0C-993D-5EA8-9293C4E318DA}"/>
              </a:ext>
            </a:extLst>
          </p:cNvPr>
          <p:cNvSpPr>
            <a:spLocks noGrp="1"/>
          </p:cNvSpPr>
          <p:nvPr>
            <p:ph type="sldNum" sz="quarter" idx="12"/>
          </p:nvPr>
        </p:nvSpPr>
        <p:spPr/>
        <p:txBody>
          <a:bodyPr/>
          <a:lstStyle/>
          <a:p>
            <a:fld id="{0587C55C-8FD2-3442-83A0-B9DD0B70EC6B}" type="slidenum">
              <a:rPr lang="de-DE" smtClean="0"/>
              <a:t>‹Nr.›</a:t>
            </a:fld>
            <a:endParaRPr lang="de-DE"/>
          </a:p>
        </p:txBody>
      </p:sp>
      <p:sp>
        <p:nvSpPr>
          <p:cNvPr id="3" name="Titel 2">
            <a:extLst>
              <a:ext uri="{FF2B5EF4-FFF2-40B4-BE49-F238E27FC236}">
                <a16:creationId xmlns:a16="http://schemas.microsoft.com/office/drawing/2014/main" id="{AE6EC7B4-E75B-DEA5-73BC-C7542A67639D}"/>
              </a:ext>
            </a:extLst>
          </p:cNvPr>
          <p:cNvSpPr>
            <a:spLocks noGrp="1"/>
          </p:cNvSpPr>
          <p:nvPr>
            <p:ph type="title"/>
          </p:nvPr>
        </p:nvSpPr>
        <p:spPr/>
        <p:txBody>
          <a:bodyPr/>
          <a:lstStyle/>
          <a:p>
            <a:r>
              <a:rPr lang="de-DE"/>
              <a:t>Mastertitelformat bearbeiten</a:t>
            </a:r>
          </a:p>
        </p:txBody>
      </p:sp>
      <p:sp>
        <p:nvSpPr>
          <p:cNvPr id="5" name="Fußzeilenplatzhalter 4">
            <a:extLst>
              <a:ext uri="{FF2B5EF4-FFF2-40B4-BE49-F238E27FC236}">
                <a16:creationId xmlns:a16="http://schemas.microsoft.com/office/drawing/2014/main" id="{2E7B741E-75E2-ED26-801D-58B427689671}"/>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tx1"/>
                </a:solidFill>
              </a:defRPr>
            </a:lvl1pPr>
          </a:lstStyle>
          <a:p>
            <a:r>
              <a:rPr lang="de-DE" dirty="0"/>
              <a:t>Präsentationstitel</a:t>
            </a:r>
          </a:p>
        </p:txBody>
      </p:sp>
      <p:sp>
        <p:nvSpPr>
          <p:cNvPr id="2" name="Textplatzhalter 7">
            <a:extLst>
              <a:ext uri="{FF2B5EF4-FFF2-40B4-BE49-F238E27FC236}">
                <a16:creationId xmlns:a16="http://schemas.microsoft.com/office/drawing/2014/main" id="{60E98ABC-7CD1-99E5-203E-64FEB77D89B9}"/>
              </a:ext>
            </a:extLst>
          </p:cNvPr>
          <p:cNvSpPr>
            <a:spLocks noGrp="1"/>
          </p:cNvSpPr>
          <p:nvPr>
            <p:ph type="body" sz="quarter" idx="14"/>
          </p:nvPr>
        </p:nvSpPr>
        <p:spPr>
          <a:xfrm>
            <a:off x="1242467" y="1295400"/>
            <a:ext cx="10676484" cy="4664075"/>
          </a:xfrm>
        </p:spPr>
        <p:txBody>
          <a:bodyPr/>
          <a:lstStyle/>
          <a:p>
            <a:pPr lvl="0"/>
            <a:r>
              <a:rPr lang="de-DE" dirty="0"/>
              <a:t>Mastertextformat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98644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rgbClr val="E1FF01"/>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2" name="Titel 1">
            <a:extLst>
              <a:ext uri="{FF2B5EF4-FFF2-40B4-BE49-F238E27FC236}">
                <a16:creationId xmlns:a16="http://schemas.microsoft.com/office/drawing/2014/main" id="{08D832FC-C83D-1077-CB75-ED919CE8010B}"/>
              </a:ext>
            </a:extLst>
          </p:cNvPr>
          <p:cNvSpPr>
            <a:spLocks noGrp="1"/>
          </p:cNvSpPr>
          <p:nvPr>
            <p:ph type="ctrTitle" hasCustomPrompt="1"/>
          </p:nvPr>
        </p:nvSpPr>
        <p:spPr>
          <a:xfrm>
            <a:off x="1524000" y="1919773"/>
            <a:ext cx="9144000" cy="2598040"/>
          </a:xfrm>
          <a:prstGeom prst="rect">
            <a:avLst/>
          </a:prstGeom>
          <a:noFill/>
        </p:spPr>
        <p:txBody>
          <a:bodyPr anchor="ctr" anchorCtr="0">
            <a:normAutofit/>
          </a:bodyPr>
          <a:lstStyle>
            <a:lvl1pPr algn="ctr">
              <a:lnSpc>
                <a:spcPts val="5600"/>
              </a:lnSpc>
              <a:defRPr sz="5200">
                <a:solidFill>
                  <a:schemeClr val="tx1"/>
                </a:solidFill>
              </a:defRPr>
            </a:lvl1pPr>
          </a:lstStyle>
          <a:p>
            <a:r>
              <a:rPr lang="de-DE" dirty="0"/>
              <a:t>Mastertitelformat </a:t>
            </a:r>
            <a:br>
              <a:rPr lang="de-DE" dirty="0"/>
            </a:br>
            <a:r>
              <a:rPr lang="de-DE" dirty="0"/>
              <a:t>bearbeiten</a:t>
            </a:r>
          </a:p>
        </p:txBody>
      </p:sp>
      <p:sp>
        <p:nvSpPr>
          <p:cNvPr id="4" name="Datumsplatzhalter 3">
            <a:extLst>
              <a:ext uri="{FF2B5EF4-FFF2-40B4-BE49-F238E27FC236}">
                <a16:creationId xmlns:a16="http://schemas.microsoft.com/office/drawing/2014/main" id="{CBAB5280-02DA-62D1-5780-5DBFE4D580C4}"/>
              </a:ext>
            </a:extLst>
          </p:cNvPr>
          <p:cNvSpPr>
            <a:spLocks noGrp="1"/>
          </p:cNvSpPr>
          <p:nvPr>
            <p:ph type="dt" sz="half" idx="10"/>
          </p:nvPr>
        </p:nvSpPr>
        <p:spPr>
          <a:xfrm>
            <a:off x="399892" y="6271200"/>
            <a:ext cx="2743200" cy="306873"/>
          </a:xfrm>
          <a:prstGeom prst="rect">
            <a:avLst/>
          </a:prstGeom>
        </p:spPr>
        <p:txBody>
          <a:bodyPr/>
          <a:lstStyle>
            <a:lvl1pPr algn="l">
              <a:defRPr sz="1200">
                <a:solidFill>
                  <a:schemeClr val="tx1"/>
                </a:solidFill>
              </a:defRPr>
            </a:lvl1pPr>
          </a:lstStyle>
          <a:p>
            <a:r>
              <a:rPr lang="de-AT" dirty="0"/>
              <a:t>16.08.23</a:t>
            </a:r>
            <a:endParaRPr lang="de-DE" dirty="0"/>
          </a:p>
        </p:txBody>
      </p:sp>
      <p:pic>
        <p:nvPicPr>
          <p:cNvPr id="12" name="Grafik 11">
            <a:extLst>
              <a:ext uri="{FF2B5EF4-FFF2-40B4-BE49-F238E27FC236}">
                <a16:creationId xmlns:a16="http://schemas.microsoft.com/office/drawing/2014/main" id="{455D5F3A-E0D4-F1C6-4E24-F1C02AE1826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59653" y="259451"/>
            <a:ext cx="2450789" cy="756548"/>
          </a:xfrm>
          <a:prstGeom prst="rect">
            <a:avLst/>
          </a:prstGeom>
        </p:spPr>
      </p:pic>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tx1"/>
                </a:solidFill>
              </a:defRPr>
            </a:lvl1pPr>
          </a:lstStyle>
          <a:p>
            <a:fld id="{0587C55C-8FD2-3442-83A0-B9DD0B70EC6B}" type="slidenum">
              <a:rPr lang="de-DE" smtClean="0"/>
              <a:pPr/>
              <a:t>‹Nr.›</a:t>
            </a:fld>
            <a:endParaRPr lang="de-DE" dirty="0"/>
          </a:p>
        </p:txBody>
      </p:sp>
      <p:sp>
        <p:nvSpPr>
          <p:cNvPr id="5" name="Bildplatzhalter 4">
            <a:extLst>
              <a:ext uri="{FF2B5EF4-FFF2-40B4-BE49-F238E27FC236}">
                <a16:creationId xmlns:a16="http://schemas.microsoft.com/office/drawing/2014/main" id="{0F9F3CE1-368E-8005-2111-6F286ADC7BD4}"/>
              </a:ext>
            </a:extLst>
          </p:cNvPr>
          <p:cNvSpPr>
            <a:spLocks noGrp="1"/>
          </p:cNvSpPr>
          <p:nvPr>
            <p:ph type="pic" sz="quarter" idx="13" hasCustomPrompt="1"/>
          </p:nvPr>
        </p:nvSpPr>
        <p:spPr>
          <a:xfrm>
            <a:off x="7049122" y="259451"/>
            <a:ext cx="2450791" cy="756548"/>
          </a:xfrm>
        </p:spPr>
        <p:txBody>
          <a:bodyPr/>
          <a:lstStyle>
            <a:lvl1pPr marL="0" indent="0" algn="r">
              <a:lnSpc>
                <a:spcPct val="100000"/>
              </a:lnSpc>
              <a:buFont typeface="Arial" panose="020B0604020202020204" pitchFamily="34" charset="0"/>
              <a:buNone/>
              <a:defRPr sz="800" i="1"/>
            </a:lvl1pPr>
          </a:lstStyle>
          <a:p>
            <a:r>
              <a:rPr lang="de-DE" dirty="0"/>
              <a:t>Institutionslogo einfügen</a:t>
            </a:r>
          </a:p>
        </p:txBody>
      </p:sp>
      <p:pic>
        <p:nvPicPr>
          <p:cNvPr id="6" name="Grafik 5">
            <a:extLst>
              <a:ext uri="{FF2B5EF4-FFF2-40B4-BE49-F238E27FC236}">
                <a16:creationId xmlns:a16="http://schemas.microsoft.com/office/drawing/2014/main" id="{B641A450-DAB6-9110-E5B3-FB065EB16897}"/>
              </a:ext>
            </a:extLst>
          </p:cNvPr>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9499913" y="265226"/>
            <a:ext cx="2418460" cy="744997"/>
          </a:xfrm>
          <a:prstGeom prst="rect">
            <a:avLst/>
          </a:prstGeom>
        </p:spPr>
      </p:pic>
    </p:spTree>
    <p:extLst>
      <p:ext uri="{BB962C8B-B14F-4D97-AF65-F5344CB8AC3E}">
        <p14:creationId xmlns:p14="http://schemas.microsoft.com/office/powerpoint/2010/main" val="7645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elfolie">
    <p:bg>
      <p:bgPr>
        <a:solidFill>
          <a:srgbClr val="E1FF01"/>
        </a:solidFill>
        <a:effectLst/>
      </p:bgPr>
    </p:bg>
    <p:spTree>
      <p:nvGrpSpPr>
        <p:cNvPr id="1" name=""/>
        <p:cNvGrpSpPr/>
        <p:nvPr/>
      </p:nvGrpSpPr>
      <p:grpSpPr>
        <a:xfrm>
          <a:off x="0" y="0"/>
          <a:ext cx="0" cy="0"/>
          <a:chOff x="0" y="0"/>
          <a:chExt cx="0" cy="0"/>
        </a:xfrm>
      </p:grpSpPr>
      <p:sp>
        <p:nvSpPr>
          <p:cNvPr id="8" name="Abgerundetes Rechteck 7">
            <a:extLst>
              <a:ext uri="{FF2B5EF4-FFF2-40B4-BE49-F238E27FC236}">
                <a16:creationId xmlns:a16="http://schemas.microsoft.com/office/drawing/2014/main" id="{4DB26F7F-58DE-5D36-32F4-3FE6CC127128}"/>
              </a:ext>
            </a:extLst>
          </p:cNvPr>
          <p:cNvSpPr/>
          <p:nvPr userDrawn="1"/>
        </p:nvSpPr>
        <p:spPr>
          <a:xfrm>
            <a:off x="261323" y="6271200"/>
            <a:ext cx="11657050" cy="306873"/>
          </a:xfrm>
          <a:prstGeom prst="roundRect">
            <a:avLst>
              <a:gd name="adj" fmla="val 50000"/>
            </a:avLst>
          </a:prstGeom>
          <a:noFill/>
          <a:ln w="6350">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4" name="Datumsplatzhalter 3">
            <a:extLst>
              <a:ext uri="{FF2B5EF4-FFF2-40B4-BE49-F238E27FC236}">
                <a16:creationId xmlns:a16="http://schemas.microsoft.com/office/drawing/2014/main" id="{CBAB5280-02DA-62D1-5780-5DBFE4D580C4}"/>
              </a:ext>
            </a:extLst>
          </p:cNvPr>
          <p:cNvSpPr>
            <a:spLocks noGrp="1"/>
          </p:cNvSpPr>
          <p:nvPr>
            <p:ph type="dt" sz="half" idx="10"/>
          </p:nvPr>
        </p:nvSpPr>
        <p:spPr>
          <a:xfrm>
            <a:off x="399892" y="6271200"/>
            <a:ext cx="2743200" cy="306873"/>
          </a:xfrm>
          <a:prstGeom prst="rect">
            <a:avLst/>
          </a:prstGeom>
        </p:spPr>
        <p:txBody>
          <a:bodyPr/>
          <a:lstStyle>
            <a:lvl1pPr algn="l">
              <a:defRPr sz="1200">
                <a:solidFill>
                  <a:schemeClr val="tx1"/>
                </a:solidFill>
              </a:defRPr>
            </a:lvl1pPr>
          </a:lstStyle>
          <a:p>
            <a:r>
              <a:rPr lang="de-AT" dirty="0"/>
              <a:t>16.08.23</a:t>
            </a:r>
            <a:endParaRPr lang="de-DE" dirty="0"/>
          </a:p>
        </p:txBody>
      </p:sp>
      <p:pic>
        <p:nvPicPr>
          <p:cNvPr id="12" name="Grafik 11">
            <a:extLst>
              <a:ext uri="{FF2B5EF4-FFF2-40B4-BE49-F238E27FC236}">
                <a16:creationId xmlns:a16="http://schemas.microsoft.com/office/drawing/2014/main" id="{455D5F3A-E0D4-F1C6-4E24-F1C02AE1826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59653" y="259451"/>
            <a:ext cx="2450789" cy="756548"/>
          </a:xfrm>
          <a:prstGeom prst="rect">
            <a:avLst/>
          </a:prstGeom>
        </p:spPr>
      </p:pic>
      <p:sp>
        <p:nvSpPr>
          <p:cNvPr id="9" name="Foliennummernplatzhalter 5">
            <a:extLst>
              <a:ext uri="{FF2B5EF4-FFF2-40B4-BE49-F238E27FC236}">
                <a16:creationId xmlns:a16="http://schemas.microsoft.com/office/drawing/2014/main" id="{E5AF4040-4CB1-2E5B-B976-386D75BA38DE}"/>
              </a:ext>
            </a:extLst>
          </p:cNvPr>
          <p:cNvSpPr>
            <a:spLocks noGrp="1"/>
          </p:cNvSpPr>
          <p:nvPr>
            <p:ph type="sldNum" sz="quarter" idx="12"/>
          </p:nvPr>
        </p:nvSpPr>
        <p:spPr>
          <a:xfrm>
            <a:off x="9092851" y="6271200"/>
            <a:ext cx="2743200" cy="306873"/>
          </a:xfrm>
        </p:spPr>
        <p:txBody>
          <a:bodyPr/>
          <a:lstStyle>
            <a:lvl1pPr>
              <a:defRPr>
                <a:solidFill>
                  <a:schemeClr val="tx1"/>
                </a:solidFill>
              </a:defRPr>
            </a:lvl1pPr>
          </a:lstStyle>
          <a:p>
            <a:fld id="{0587C55C-8FD2-3442-83A0-B9DD0B70EC6B}" type="slidenum">
              <a:rPr lang="de-DE" smtClean="0"/>
              <a:pPr/>
              <a:t>‹Nr.›</a:t>
            </a:fld>
            <a:endParaRPr lang="de-DE" dirty="0"/>
          </a:p>
        </p:txBody>
      </p:sp>
      <p:sp>
        <p:nvSpPr>
          <p:cNvPr id="5" name="Bildplatzhalter 14">
            <a:extLst>
              <a:ext uri="{FF2B5EF4-FFF2-40B4-BE49-F238E27FC236}">
                <a16:creationId xmlns:a16="http://schemas.microsoft.com/office/drawing/2014/main" id="{20943C66-2C9E-C9FC-D045-4403A2E1181F}"/>
              </a:ext>
            </a:extLst>
          </p:cNvPr>
          <p:cNvSpPr>
            <a:spLocks noGrp="1"/>
          </p:cNvSpPr>
          <p:nvPr>
            <p:ph type="pic" sz="quarter" idx="14" hasCustomPrompt="1"/>
          </p:nvPr>
        </p:nvSpPr>
        <p:spPr>
          <a:xfrm>
            <a:off x="273626" y="1401289"/>
            <a:ext cx="5764977" cy="4298868"/>
          </a:xfrm>
          <a:prstGeom prst="roundRect">
            <a:avLst>
              <a:gd name="adj" fmla="val 2568"/>
            </a:avLst>
          </a:prstGeom>
          <a:solidFill>
            <a:schemeClr val="bg2">
              <a:lumMod val="75000"/>
            </a:schemeClr>
          </a:solidFill>
        </p:spPr>
        <p:txBody>
          <a:bodyPr>
            <a:normAutofit/>
          </a:bodyPr>
          <a:lstStyle>
            <a:lvl1pPr marL="0" indent="0">
              <a:buFontTx/>
              <a:buNone/>
              <a:defRPr sz="1100" i="1">
                <a:latin typeface="+mn-lt"/>
              </a:defRPr>
            </a:lvl1pPr>
          </a:lstStyle>
          <a:p>
            <a:r>
              <a:rPr lang="de-DE" dirty="0"/>
              <a:t>Bild einfügen</a:t>
            </a:r>
          </a:p>
        </p:txBody>
      </p:sp>
      <p:sp>
        <p:nvSpPr>
          <p:cNvPr id="6" name="Titel 1">
            <a:extLst>
              <a:ext uri="{FF2B5EF4-FFF2-40B4-BE49-F238E27FC236}">
                <a16:creationId xmlns:a16="http://schemas.microsoft.com/office/drawing/2014/main" id="{1F79AD1D-B4A5-3798-54DC-799E5E019CDE}"/>
              </a:ext>
            </a:extLst>
          </p:cNvPr>
          <p:cNvSpPr>
            <a:spLocks noGrp="1"/>
          </p:cNvSpPr>
          <p:nvPr>
            <p:ph type="ctrTitle" hasCustomPrompt="1"/>
          </p:nvPr>
        </p:nvSpPr>
        <p:spPr>
          <a:xfrm>
            <a:off x="6153400" y="1395351"/>
            <a:ext cx="5682652" cy="4298868"/>
          </a:xfrm>
          <a:prstGeom prst="rect">
            <a:avLst/>
          </a:prstGeom>
          <a:noFill/>
        </p:spPr>
        <p:txBody>
          <a:bodyPr bIns="360000" anchor="ctr" anchorCtr="0">
            <a:normAutofit/>
          </a:bodyPr>
          <a:lstStyle>
            <a:lvl1pPr algn="ctr">
              <a:lnSpc>
                <a:spcPct val="100000"/>
              </a:lnSpc>
              <a:defRPr sz="4400">
                <a:solidFill>
                  <a:schemeClr val="tx1"/>
                </a:solidFill>
              </a:defRPr>
            </a:lvl1pPr>
          </a:lstStyle>
          <a:p>
            <a:r>
              <a:rPr lang="de-DE" dirty="0"/>
              <a:t>Vortragstitel </a:t>
            </a:r>
            <a:br>
              <a:rPr lang="de-DE" dirty="0"/>
            </a:br>
            <a:r>
              <a:rPr lang="de-DE" dirty="0"/>
              <a:t>bearbeiten</a:t>
            </a:r>
          </a:p>
        </p:txBody>
      </p:sp>
      <p:sp>
        <p:nvSpPr>
          <p:cNvPr id="2" name="Bildplatzhalter 4">
            <a:extLst>
              <a:ext uri="{FF2B5EF4-FFF2-40B4-BE49-F238E27FC236}">
                <a16:creationId xmlns:a16="http://schemas.microsoft.com/office/drawing/2014/main" id="{6C3C7F0B-2A6A-FCD6-EE08-10055E6711D7}"/>
              </a:ext>
            </a:extLst>
          </p:cNvPr>
          <p:cNvSpPr>
            <a:spLocks noGrp="1"/>
          </p:cNvSpPr>
          <p:nvPr>
            <p:ph type="pic" sz="quarter" idx="13" hasCustomPrompt="1"/>
          </p:nvPr>
        </p:nvSpPr>
        <p:spPr>
          <a:xfrm>
            <a:off x="7049122" y="259451"/>
            <a:ext cx="2450791" cy="756548"/>
          </a:xfrm>
        </p:spPr>
        <p:txBody>
          <a:bodyPr/>
          <a:lstStyle>
            <a:lvl1pPr marL="0" indent="0" algn="r">
              <a:lnSpc>
                <a:spcPct val="100000"/>
              </a:lnSpc>
              <a:buFont typeface="Arial" panose="020B0604020202020204" pitchFamily="34" charset="0"/>
              <a:buNone/>
              <a:defRPr sz="800" i="1"/>
            </a:lvl1pPr>
          </a:lstStyle>
          <a:p>
            <a:r>
              <a:rPr lang="de-DE" dirty="0"/>
              <a:t>Institutionslogo einfügen</a:t>
            </a:r>
          </a:p>
        </p:txBody>
      </p:sp>
      <p:pic>
        <p:nvPicPr>
          <p:cNvPr id="7" name="Grafik 6">
            <a:extLst>
              <a:ext uri="{FF2B5EF4-FFF2-40B4-BE49-F238E27FC236}">
                <a16:creationId xmlns:a16="http://schemas.microsoft.com/office/drawing/2014/main" id="{30726DC2-0211-B161-7F0F-D2E618807553}"/>
              </a:ext>
            </a:extLst>
          </p:cNvPr>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9499913" y="265226"/>
            <a:ext cx="2418460" cy="744997"/>
          </a:xfrm>
          <a:prstGeom prst="rect">
            <a:avLst/>
          </a:prstGeom>
        </p:spPr>
      </p:pic>
    </p:spTree>
    <p:extLst>
      <p:ext uri="{BB962C8B-B14F-4D97-AF65-F5344CB8AC3E}">
        <p14:creationId xmlns:p14="http://schemas.microsoft.com/office/powerpoint/2010/main" val="2778894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8.svg"/><Relationship Id="rId5" Type="http://schemas.openxmlformats.org/officeDocument/2006/relationships/slideLayout" Target="../slideLayouts/slideLayout12.xml"/><Relationship Id="rId10" Type="http://schemas.openxmlformats.org/officeDocument/2006/relationships/image" Target="../media/image7.png"/><Relationship Id="rId4" Type="http://schemas.openxmlformats.org/officeDocument/2006/relationships/slideLayout" Target="../slideLayouts/slideLayout11.xml"/><Relationship Id="rId9" Type="http://schemas.openxmlformats.org/officeDocument/2006/relationships/image" Target="../media/image1.png"/><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0DBC7"/>
        </a:solidFill>
        <a:effectLst/>
      </p:bgPr>
    </p:bg>
    <p:spTree>
      <p:nvGrpSpPr>
        <p:cNvPr id="1" name=""/>
        <p:cNvGrpSpPr/>
        <p:nvPr/>
      </p:nvGrpSpPr>
      <p:grpSpPr>
        <a:xfrm>
          <a:off x="0" y="0"/>
          <a:ext cx="0" cy="0"/>
          <a:chOff x="0" y="0"/>
          <a:chExt cx="0" cy="0"/>
        </a:xfrm>
      </p:grpSpPr>
      <p:sp>
        <p:nvSpPr>
          <p:cNvPr id="9" name="Abgerundetes Rechteck 8">
            <a:extLst>
              <a:ext uri="{FF2B5EF4-FFF2-40B4-BE49-F238E27FC236}">
                <a16:creationId xmlns:a16="http://schemas.microsoft.com/office/drawing/2014/main" id="{0B47F6B1-2315-32D1-3D3A-9DDDC6B7996E}"/>
              </a:ext>
            </a:extLst>
          </p:cNvPr>
          <p:cNvSpPr/>
          <p:nvPr userDrawn="1"/>
        </p:nvSpPr>
        <p:spPr>
          <a:xfrm>
            <a:off x="261323" y="6271200"/>
            <a:ext cx="11657050" cy="306873"/>
          </a:xfrm>
          <a:prstGeom prst="roundRect">
            <a:avLst>
              <a:gd name="adj" fmla="val 50000"/>
            </a:avLst>
          </a:prstGeom>
          <a:solidFill>
            <a:schemeClr val="tx1">
              <a:alpha val="0"/>
            </a:schemeClr>
          </a:solidFill>
          <a:ln w="6350">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5" name="Fußzeilenplatzhalter 4">
            <a:extLst>
              <a:ext uri="{FF2B5EF4-FFF2-40B4-BE49-F238E27FC236}">
                <a16:creationId xmlns:a16="http://schemas.microsoft.com/office/drawing/2014/main" id="{20DD9826-279B-1A0F-A7F0-C658D1D8C7CF}"/>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tx1"/>
                </a:solidFill>
              </a:defRPr>
            </a:lvl1pPr>
          </a:lstStyle>
          <a:p>
            <a:r>
              <a:rPr lang="de-DE" dirty="0"/>
              <a:t>Präsentationstitel</a:t>
            </a:r>
          </a:p>
        </p:txBody>
      </p:sp>
      <p:sp>
        <p:nvSpPr>
          <p:cNvPr id="6" name="Foliennummernplatzhalter 5">
            <a:extLst>
              <a:ext uri="{FF2B5EF4-FFF2-40B4-BE49-F238E27FC236}">
                <a16:creationId xmlns:a16="http://schemas.microsoft.com/office/drawing/2014/main" id="{C92C57AF-F530-D02E-7933-F82BF8CC551E}"/>
              </a:ext>
            </a:extLst>
          </p:cNvPr>
          <p:cNvSpPr>
            <a:spLocks noGrp="1"/>
          </p:cNvSpPr>
          <p:nvPr>
            <p:ph type="sldNum" sz="quarter" idx="4"/>
          </p:nvPr>
        </p:nvSpPr>
        <p:spPr>
          <a:xfrm>
            <a:off x="8217057" y="6271200"/>
            <a:ext cx="3651199" cy="306873"/>
          </a:xfrm>
          <a:prstGeom prst="rect">
            <a:avLst/>
          </a:prstGeom>
        </p:spPr>
        <p:txBody>
          <a:bodyPr vert="horz" lIns="91440" tIns="45720" rIns="91440" bIns="45720" rtlCol="0" anchor="ctr"/>
          <a:lstStyle>
            <a:lvl1pPr algn="r">
              <a:defRPr sz="1200">
                <a:solidFill>
                  <a:schemeClr val="tx1"/>
                </a:solidFill>
              </a:defRPr>
            </a:lvl1pPr>
          </a:lstStyle>
          <a:p>
            <a:fld id="{0587C55C-8FD2-3442-83A0-B9DD0B70EC6B}" type="slidenum">
              <a:rPr lang="de-DE" smtClean="0"/>
              <a:pPr/>
              <a:t>‹Nr.›</a:t>
            </a:fld>
            <a:endParaRPr lang="de-DE" dirty="0"/>
          </a:p>
        </p:txBody>
      </p:sp>
      <p:pic>
        <p:nvPicPr>
          <p:cNvPr id="14" name="Grafik 13">
            <a:extLst>
              <a:ext uri="{FF2B5EF4-FFF2-40B4-BE49-F238E27FC236}">
                <a16:creationId xmlns:a16="http://schemas.microsoft.com/office/drawing/2014/main" id="{DAA5F53A-E6BF-24F8-8264-41E1AE84FFC3}"/>
              </a:ext>
            </a:extLst>
          </p:cNvPr>
          <p:cNvPicPr>
            <a:picLocks noChangeAspect="1"/>
          </p:cNvPicPr>
          <p:nvPr userDrawn="1"/>
        </p:nvPicPr>
        <p:blipFill>
          <a:blip r:embed="rId9"/>
          <a:srcRect/>
          <a:stretch/>
        </p:blipFill>
        <p:spPr>
          <a:xfrm>
            <a:off x="261323" y="264608"/>
            <a:ext cx="728993" cy="750124"/>
          </a:xfrm>
          <a:prstGeom prst="rect">
            <a:avLst/>
          </a:prstGeom>
        </p:spPr>
      </p:pic>
      <p:sp>
        <p:nvSpPr>
          <p:cNvPr id="16" name="Titelplatzhalter 15">
            <a:extLst>
              <a:ext uri="{FF2B5EF4-FFF2-40B4-BE49-F238E27FC236}">
                <a16:creationId xmlns:a16="http://schemas.microsoft.com/office/drawing/2014/main" id="{A2BF9934-E2F2-C0AB-E539-3B7C604C7E5D}"/>
              </a:ext>
            </a:extLst>
          </p:cNvPr>
          <p:cNvSpPr>
            <a:spLocks noGrp="1"/>
          </p:cNvSpPr>
          <p:nvPr>
            <p:ph type="title"/>
          </p:nvPr>
        </p:nvSpPr>
        <p:spPr>
          <a:xfrm>
            <a:off x="1242466" y="291480"/>
            <a:ext cx="10728495" cy="696380"/>
          </a:xfrm>
          <a:prstGeom prst="roundRect">
            <a:avLst>
              <a:gd name="adj" fmla="val 50000"/>
            </a:avLst>
          </a:prstGeom>
          <a:solidFill>
            <a:srgbClr val="8FF5DF"/>
          </a:solidFill>
        </p:spPr>
        <p:txBody>
          <a:bodyPr vert="horz" lIns="180000" tIns="45720" rIns="91440" bIns="45720" rtlCol="0" anchor="ctr">
            <a:noAutofit/>
          </a:bodyPr>
          <a:lstStyle/>
          <a:p>
            <a:r>
              <a:rPr lang="de-DE" dirty="0"/>
              <a:t>Mastertitelformat bearbeiten</a:t>
            </a:r>
          </a:p>
        </p:txBody>
      </p:sp>
      <p:sp>
        <p:nvSpPr>
          <p:cNvPr id="2" name="Textplatzhalter 2">
            <a:extLst>
              <a:ext uri="{FF2B5EF4-FFF2-40B4-BE49-F238E27FC236}">
                <a16:creationId xmlns:a16="http://schemas.microsoft.com/office/drawing/2014/main" id="{99BD7827-8D35-8C73-F87B-30BC2C218439}"/>
              </a:ext>
            </a:extLst>
          </p:cNvPr>
          <p:cNvSpPr>
            <a:spLocks noGrp="1"/>
          </p:cNvSpPr>
          <p:nvPr>
            <p:ph type="body" idx="1"/>
          </p:nvPr>
        </p:nvSpPr>
        <p:spPr>
          <a:xfrm>
            <a:off x="1345150" y="1594532"/>
            <a:ext cx="10523106" cy="4284833"/>
          </a:xfrm>
          <a:prstGeom prst="roundRect">
            <a:avLst>
              <a:gd name="adj" fmla="val 2022"/>
            </a:avLst>
          </a:prstGeom>
        </p:spPr>
        <p:txBody>
          <a:bodyPr vert="horz" lIns="91440" tIns="45720" rIns="91440" bIns="45720" rtlCol="0">
            <a:noAutofit/>
          </a:bodyPr>
          <a:lstStyle/>
          <a:p>
            <a:pPr lvl="0"/>
            <a:r>
              <a:rPr lang="de-DE" dirty="0"/>
              <a:t>Headline ohne Aufzählung</a:t>
            </a:r>
          </a:p>
          <a:p>
            <a:pPr lvl="0"/>
            <a:r>
              <a:rPr lang="de-DE" dirty="0"/>
              <a:t>Unterüberschrift</a:t>
            </a:r>
          </a:p>
          <a:p>
            <a:pPr lvl="1"/>
            <a:r>
              <a:rPr lang="de-DE" dirty="0"/>
              <a:t>Aufzählung 1</a:t>
            </a:r>
          </a:p>
          <a:p>
            <a:pPr lvl="1"/>
            <a:r>
              <a:rPr lang="de-DE" dirty="0"/>
              <a:t>Aufzählung 2</a:t>
            </a:r>
          </a:p>
          <a:p>
            <a:pPr lvl="2"/>
            <a:r>
              <a:rPr lang="de-DE" dirty="0"/>
              <a:t>Ebene 3</a:t>
            </a:r>
            <a:br>
              <a:rPr lang="de-DE" dirty="0"/>
            </a:br>
            <a:r>
              <a:rPr lang="de-DE" dirty="0" err="1"/>
              <a:t>ffffsdddd</a:t>
            </a:r>
            <a:endParaRPr lang="de-DE" dirty="0"/>
          </a:p>
        </p:txBody>
      </p:sp>
    </p:spTree>
    <p:extLst>
      <p:ext uri="{BB962C8B-B14F-4D97-AF65-F5344CB8AC3E}">
        <p14:creationId xmlns:p14="http://schemas.microsoft.com/office/powerpoint/2010/main" val="2912023466"/>
      </p:ext>
    </p:extLst>
  </p:cSld>
  <p:clrMap bg1="lt1" tx1="dk1" bg2="lt2" tx2="dk2" accent1="accent1" accent2="accent2" accent3="accent3" accent4="accent4" accent5="accent5" accent6="accent6" hlink="hlink" folHlink="folHlink"/>
  <p:sldLayoutIdLst>
    <p:sldLayoutId id="2147483658" r:id="rId1"/>
    <p:sldLayoutId id="2147483673" r:id="rId2"/>
    <p:sldLayoutId id="2147483659" r:id="rId3"/>
    <p:sldLayoutId id="2147483660" r:id="rId4"/>
    <p:sldLayoutId id="2147483661" r:id="rId5"/>
    <p:sldLayoutId id="2147483662" r:id="rId6"/>
    <p:sldLayoutId id="2147483663" r:id="rId7"/>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457200" indent="-457200" algn="l" defTabSz="914400" rtl="0" eaLnBrk="1" latinLnBrk="0" hangingPunct="1">
        <a:lnSpc>
          <a:spcPts val="3000"/>
        </a:lnSpc>
        <a:spcBef>
          <a:spcPts val="1000"/>
        </a:spcBef>
        <a:buSzPct val="100000"/>
        <a:buFontTx/>
        <a:buBlip>
          <a:blip r:embed="rId10"/>
        </a:buBlip>
        <a:defRPr sz="2600" kern="1200">
          <a:solidFill>
            <a:schemeClr val="tx1"/>
          </a:solidFill>
          <a:latin typeface="+mn-lt"/>
          <a:ea typeface="+mn-ea"/>
          <a:cs typeface="+mn-cs"/>
        </a:defRPr>
      </a:lvl1pPr>
      <a:lvl2pPr marL="720000" indent="-234000" algn="l" defTabSz="914400" rtl="0" eaLnBrk="1" latinLnBrk="0" hangingPunct="1">
        <a:lnSpc>
          <a:spcPts val="2600"/>
        </a:lnSpc>
        <a:spcBef>
          <a:spcPts val="1000"/>
        </a:spcBef>
        <a:spcAft>
          <a:spcPts val="0"/>
        </a:spcAft>
        <a:buSzPct val="90000"/>
        <a:buFontTx/>
        <a:buBlip>
          <a:blip r:embed="rId10"/>
        </a:buBlip>
        <a:defRPr sz="2000" kern="1200">
          <a:solidFill>
            <a:schemeClr val="tx1"/>
          </a:solidFill>
          <a:latin typeface="+mn-lt"/>
          <a:ea typeface="+mn-ea"/>
          <a:cs typeface="+mn-cs"/>
        </a:defRPr>
      </a:lvl2pPr>
      <a:lvl3pPr marL="717750" indent="0" algn="l" defTabSz="914400" rtl="0" eaLnBrk="1" latinLnBrk="0" hangingPunct="1">
        <a:lnSpc>
          <a:spcPts val="2100"/>
        </a:lnSpc>
        <a:spcBef>
          <a:spcPts val="500"/>
        </a:spcBef>
        <a:buSzPct val="90000"/>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90000"/>
        <a:buFontTx/>
        <a:buBlip>
          <a:blip r:embed="rId11">
            <a:extLst>
              <a:ext uri="{96DAC541-7B7A-43D3-8B79-37D633B846F1}">
                <asvg:svgBlip xmlns:asvg="http://schemas.microsoft.com/office/drawing/2016/SVG/main" r:embed="rId12"/>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Tx/>
        <a:buBlip>
          <a:blip r:embed="rId11">
            <a:extLst>
              <a:ext uri="{96DAC541-7B7A-43D3-8B79-37D633B846F1}">
                <asvg:svgBlip xmlns:asvg="http://schemas.microsoft.com/office/drawing/2016/SVG/main" r:embed="rId12"/>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0DBC7"/>
        </a:solidFill>
        <a:effectLst/>
      </p:bgPr>
    </p:bg>
    <p:spTree>
      <p:nvGrpSpPr>
        <p:cNvPr id="1" name=""/>
        <p:cNvGrpSpPr/>
        <p:nvPr/>
      </p:nvGrpSpPr>
      <p:grpSpPr>
        <a:xfrm>
          <a:off x="0" y="0"/>
          <a:ext cx="0" cy="0"/>
          <a:chOff x="0" y="0"/>
          <a:chExt cx="0" cy="0"/>
        </a:xfrm>
      </p:grpSpPr>
      <p:sp>
        <p:nvSpPr>
          <p:cNvPr id="9" name="Abgerundetes Rechteck 8">
            <a:extLst>
              <a:ext uri="{FF2B5EF4-FFF2-40B4-BE49-F238E27FC236}">
                <a16:creationId xmlns:a16="http://schemas.microsoft.com/office/drawing/2014/main" id="{0B47F6B1-2315-32D1-3D3A-9DDDC6B7996E}"/>
              </a:ext>
            </a:extLst>
          </p:cNvPr>
          <p:cNvSpPr/>
          <p:nvPr userDrawn="1"/>
        </p:nvSpPr>
        <p:spPr>
          <a:xfrm>
            <a:off x="261323" y="6271200"/>
            <a:ext cx="11657050" cy="306873"/>
          </a:xfrm>
          <a:prstGeom prst="roundRect">
            <a:avLst>
              <a:gd name="adj" fmla="val 50000"/>
            </a:avLst>
          </a:prstGeom>
          <a:solidFill>
            <a:schemeClr val="tx1">
              <a:alpha val="0"/>
            </a:schemeClr>
          </a:solidFill>
          <a:ln w="6350">
            <a:solidFill>
              <a:schemeClr val="tx1"/>
            </a:solidFill>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180000" rIns="90000" rtlCol="0" anchor="ctr"/>
          <a:lstStyle/>
          <a:p>
            <a:pPr algn="l"/>
            <a:endParaRPr lang="de-DE" sz="4000" dirty="0">
              <a:solidFill>
                <a:schemeClr val="tx1"/>
              </a:solidFill>
            </a:endParaRPr>
          </a:p>
        </p:txBody>
      </p:sp>
      <p:sp>
        <p:nvSpPr>
          <p:cNvPr id="5" name="Fußzeilenplatzhalter 4">
            <a:extLst>
              <a:ext uri="{FF2B5EF4-FFF2-40B4-BE49-F238E27FC236}">
                <a16:creationId xmlns:a16="http://schemas.microsoft.com/office/drawing/2014/main" id="{20DD9826-279B-1A0F-A7F0-C658D1D8C7CF}"/>
              </a:ext>
            </a:extLst>
          </p:cNvPr>
          <p:cNvSpPr>
            <a:spLocks noGrp="1"/>
          </p:cNvSpPr>
          <p:nvPr>
            <p:ph type="ftr" sz="quarter" idx="3"/>
          </p:nvPr>
        </p:nvSpPr>
        <p:spPr>
          <a:xfrm>
            <a:off x="343942" y="6271200"/>
            <a:ext cx="3842649" cy="306873"/>
          </a:xfrm>
          <a:prstGeom prst="rect">
            <a:avLst/>
          </a:prstGeom>
        </p:spPr>
        <p:txBody>
          <a:bodyPr vert="horz" lIns="91440" tIns="45720" rIns="91440" bIns="45720" rtlCol="0" anchor="ctr"/>
          <a:lstStyle>
            <a:lvl1pPr algn="l">
              <a:defRPr sz="1200">
                <a:solidFill>
                  <a:schemeClr val="tx1"/>
                </a:solidFill>
              </a:defRPr>
            </a:lvl1pPr>
          </a:lstStyle>
          <a:p>
            <a:r>
              <a:rPr lang="de-DE" dirty="0"/>
              <a:t>Präsentationstitel</a:t>
            </a:r>
          </a:p>
        </p:txBody>
      </p:sp>
      <p:sp>
        <p:nvSpPr>
          <p:cNvPr id="6" name="Foliennummernplatzhalter 5">
            <a:extLst>
              <a:ext uri="{FF2B5EF4-FFF2-40B4-BE49-F238E27FC236}">
                <a16:creationId xmlns:a16="http://schemas.microsoft.com/office/drawing/2014/main" id="{C92C57AF-F530-D02E-7933-F82BF8CC551E}"/>
              </a:ext>
            </a:extLst>
          </p:cNvPr>
          <p:cNvSpPr>
            <a:spLocks noGrp="1"/>
          </p:cNvSpPr>
          <p:nvPr>
            <p:ph type="sldNum" sz="quarter" idx="4"/>
          </p:nvPr>
        </p:nvSpPr>
        <p:spPr>
          <a:xfrm>
            <a:off x="8217057" y="6271200"/>
            <a:ext cx="3651199" cy="306873"/>
          </a:xfrm>
          <a:prstGeom prst="rect">
            <a:avLst/>
          </a:prstGeom>
        </p:spPr>
        <p:txBody>
          <a:bodyPr vert="horz" lIns="91440" tIns="45720" rIns="91440" bIns="45720" rtlCol="0" anchor="ctr"/>
          <a:lstStyle>
            <a:lvl1pPr algn="r">
              <a:defRPr sz="1200">
                <a:solidFill>
                  <a:schemeClr val="tx1"/>
                </a:solidFill>
              </a:defRPr>
            </a:lvl1pPr>
          </a:lstStyle>
          <a:p>
            <a:fld id="{0587C55C-8FD2-3442-83A0-B9DD0B70EC6B}" type="slidenum">
              <a:rPr lang="de-DE" smtClean="0"/>
              <a:pPr/>
              <a:t>‹Nr.›</a:t>
            </a:fld>
            <a:endParaRPr lang="de-DE" dirty="0"/>
          </a:p>
        </p:txBody>
      </p:sp>
      <p:pic>
        <p:nvPicPr>
          <p:cNvPr id="14" name="Grafik 13">
            <a:extLst>
              <a:ext uri="{FF2B5EF4-FFF2-40B4-BE49-F238E27FC236}">
                <a16:creationId xmlns:a16="http://schemas.microsoft.com/office/drawing/2014/main" id="{DAA5F53A-E6BF-24F8-8264-41E1AE84FFC3}"/>
              </a:ext>
            </a:extLst>
          </p:cNvPr>
          <p:cNvPicPr>
            <a:picLocks noChangeAspect="1"/>
          </p:cNvPicPr>
          <p:nvPr userDrawn="1"/>
        </p:nvPicPr>
        <p:blipFill>
          <a:blip r:embed="rId9"/>
          <a:srcRect/>
          <a:stretch/>
        </p:blipFill>
        <p:spPr>
          <a:xfrm>
            <a:off x="261323" y="264608"/>
            <a:ext cx="728993" cy="750124"/>
          </a:xfrm>
          <a:prstGeom prst="rect">
            <a:avLst/>
          </a:prstGeom>
        </p:spPr>
      </p:pic>
      <p:sp>
        <p:nvSpPr>
          <p:cNvPr id="16" name="Titelplatzhalter 15">
            <a:extLst>
              <a:ext uri="{FF2B5EF4-FFF2-40B4-BE49-F238E27FC236}">
                <a16:creationId xmlns:a16="http://schemas.microsoft.com/office/drawing/2014/main" id="{A2BF9934-E2F2-C0AB-E539-3B7C604C7E5D}"/>
              </a:ext>
            </a:extLst>
          </p:cNvPr>
          <p:cNvSpPr>
            <a:spLocks noGrp="1"/>
          </p:cNvSpPr>
          <p:nvPr>
            <p:ph type="title"/>
          </p:nvPr>
        </p:nvSpPr>
        <p:spPr>
          <a:xfrm>
            <a:off x="1242466" y="291480"/>
            <a:ext cx="10728495" cy="696380"/>
          </a:xfrm>
          <a:prstGeom prst="roundRect">
            <a:avLst>
              <a:gd name="adj" fmla="val 50000"/>
            </a:avLst>
          </a:prstGeom>
          <a:solidFill>
            <a:srgbClr val="E1FF01"/>
          </a:solidFill>
        </p:spPr>
        <p:txBody>
          <a:bodyPr vert="horz" lIns="180000" tIns="45720" rIns="91440" bIns="45720" rtlCol="0" anchor="ctr">
            <a:noAutofit/>
          </a:bodyPr>
          <a:lstStyle/>
          <a:p>
            <a:r>
              <a:rPr lang="de-DE" dirty="0"/>
              <a:t>Mastertitelformat bearbeiten</a:t>
            </a:r>
          </a:p>
        </p:txBody>
      </p:sp>
      <p:sp>
        <p:nvSpPr>
          <p:cNvPr id="2" name="Textplatzhalter 2">
            <a:extLst>
              <a:ext uri="{FF2B5EF4-FFF2-40B4-BE49-F238E27FC236}">
                <a16:creationId xmlns:a16="http://schemas.microsoft.com/office/drawing/2014/main" id="{5D9D83E8-4B4D-827E-F8FE-90D326A7DF71}"/>
              </a:ext>
            </a:extLst>
          </p:cNvPr>
          <p:cNvSpPr>
            <a:spLocks noGrp="1"/>
          </p:cNvSpPr>
          <p:nvPr>
            <p:ph type="body" idx="1"/>
          </p:nvPr>
        </p:nvSpPr>
        <p:spPr>
          <a:xfrm>
            <a:off x="1345150" y="1594532"/>
            <a:ext cx="10523106" cy="4284833"/>
          </a:xfrm>
          <a:prstGeom prst="roundRect">
            <a:avLst>
              <a:gd name="adj" fmla="val 2022"/>
            </a:avLst>
          </a:prstGeom>
        </p:spPr>
        <p:txBody>
          <a:bodyPr vert="horz" lIns="91440" tIns="45720" rIns="91440" bIns="45720" rtlCol="0">
            <a:noAutofit/>
          </a:bodyPr>
          <a:lstStyle/>
          <a:p>
            <a:pPr lvl="0"/>
            <a:r>
              <a:rPr lang="de-DE" dirty="0"/>
              <a:t>Headline ohne Aufzählung</a:t>
            </a:r>
          </a:p>
          <a:p>
            <a:pPr lvl="0"/>
            <a:r>
              <a:rPr lang="de-DE" dirty="0"/>
              <a:t>Unterüberschrift</a:t>
            </a:r>
          </a:p>
          <a:p>
            <a:pPr lvl="1"/>
            <a:r>
              <a:rPr lang="de-DE" dirty="0"/>
              <a:t>Aufzählung 1</a:t>
            </a:r>
          </a:p>
          <a:p>
            <a:pPr lvl="1"/>
            <a:r>
              <a:rPr lang="de-DE" dirty="0"/>
              <a:t>Aufzählung 2</a:t>
            </a:r>
          </a:p>
          <a:p>
            <a:pPr lvl="2"/>
            <a:r>
              <a:rPr lang="de-DE" dirty="0"/>
              <a:t>Ebene 3</a:t>
            </a:r>
            <a:br>
              <a:rPr lang="de-DE" dirty="0"/>
            </a:br>
            <a:r>
              <a:rPr lang="de-DE" dirty="0" err="1"/>
              <a:t>ffffsdddd</a:t>
            </a:r>
            <a:endParaRPr lang="de-DE" dirty="0"/>
          </a:p>
        </p:txBody>
      </p:sp>
    </p:spTree>
    <p:extLst>
      <p:ext uri="{BB962C8B-B14F-4D97-AF65-F5344CB8AC3E}">
        <p14:creationId xmlns:p14="http://schemas.microsoft.com/office/powerpoint/2010/main" val="389157844"/>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66" r:id="rId3"/>
    <p:sldLayoutId id="2147483667" r:id="rId4"/>
    <p:sldLayoutId id="2147483668" r:id="rId5"/>
    <p:sldLayoutId id="2147483669" r:id="rId6"/>
    <p:sldLayoutId id="2147483670" r:id="rId7"/>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457200" indent="-457200" algn="l" defTabSz="914400" rtl="0" eaLnBrk="1" latinLnBrk="0" hangingPunct="1">
        <a:lnSpc>
          <a:spcPts val="3000"/>
        </a:lnSpc>
        <a:spcBef>
          <a:spcPts val="1000"/>
        </a:spcBef>
        <a:buSzPct val="100000"/>
        <a:buFontTx/>
        <a:buBlip>
          <a:blip r:embed="rId10">
            <a:extLst>
              <a:ext uri="{96DAC541-7B7A-43D3-8B79-37D633B846F1}">
                <asvg:svgBlip xmlns:asvg="http://schemas.microsoft.com/office/drawing/2016/SVG/main" r:embed="rId11"/>
              </a:ext>
            </a:extLst>
          </a:blip>
        </a:buBlip>
        <a:defRPr sz="2600" kern="1200">
          <a:solidFill>
            <a:schemeClr val="tx1"/>
          </a:solidFill>
          <a:latin typeface="+mn-lt"/>
          <a:ea typeface="+mn-ea"/>
          <a:cs typeface="+mn-cs"/>
        </a:defRPr>
      </a:lvl1pPr>
      <a:lvl2pPr marL="720000" indent="-234000" algn="l" defTabSz="914400" rtl="0" eaLnBrk="1" latinLnBrk="0" hangingPunct="1">
        <a:lnSpc>
          <a:spcPts val="2600"/>
        </a:lnSpc>
        <a:spcBef>
          <a:spcPts val="1000"/>
        </a:spcBef>
        <a:spcAft>
          <a:spcPts val="0"/>
        </a:spcAft>
        <a:buSzPct val="90000"/>
        <a:buFontTx/>
        <a:buBlip>
          <a:blip r:embed="rId12"/>
        </a:buBlip>
        <a:defRPr sz="2000" kern="1200">
          <a:solidFill>
            <a:schemeClr val="tx1"/>
          </a:solidFill>
          <a:latin typeface="+mn-lt"/>
          <a:ea typeface="+mn-ea"/>
          <a:cs typeface="+mn-cs"/>
        </a:defRPr>
      </a:lvl2pPr>
      <a:lvl3pPr marL="717750" indent="0" algn="l" defTabSz="914400" rtl="0" eaLnBrk="1" latinLnBrk="0" hangingPunct="1">
        <a:lnSpc>
          <a:spcPts val="2100"/>
        </a:lnSpc>
        <a:spcBef>
          <a:spcPts val="500"/>
        </a:spcBef>
        <a:buSzPct val="90000"/>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90000"/>
        <a:buFontTx/>
        <a:buBlip>
          <a:blip r:embed="rId13">
            <a:extLst>
              <a:ext uri="{96DAC541-7B7A-43D3-8B79-37D633B846F1}">
                <asvg:svgBlip xmlns:asvg="http://schemas.microsoft.com/office/drawing/2016/SVG/main" r:embed="rId14"/>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Tx/>
        <a:buBlip>
          <a:blip r:embed="rId13">
            <a:extLst>
              <a:ext uri="{96DAC541-7B7A-43D3-8B79-37D633B846F1}">
                <asvg:svgBlip xmlns:asvg="http://schemas.microsoft.com/office/drawing/2016/SVG/main" r:embed="rId14"/>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9.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file:///C:\Users\t.tschanhenz\OneDrive\snow%20institute\Lehrunterlagen_neu\Finale%20Lehrunterlagen\Experimente_Schnee-entdecken_snow-institute.pdf"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AT" dirty="0"/>
              <a:t>04.07.2025</a:t>
            </a:r>
            <a:endParaRPr lang="de-DE" dirty="0"/>
          </a:p>
        </p:txBody>
      </p:sp>
      <p:sp>
        <p:nvSpPr>
          <p:cNvPr id="3" name="Foliennummernplatzhalter 2"/>
          <p:cNvSpPr>
            <a:spLocks noGrp="1"/>
          </p:cNvSpPr>
          <p:nvPr>
            <p:ph type="sldNum" sz="quarter" idx="12"/>
          </p:nvPr>
        </p:nvSpPr>
        <p:spPr/>
        <p:txBody>
          <a:bodyPr/>
          <a:lstStyle/>
          <a:p>
            <a:fld id="{0587C55C-8FD2-3442-83A0-B9DD0B70EC6B}" type="slidenum">
              <a:rPr lang="de-DE" smtClean="0"/>
              <a:pPr/>
              <a:t>1</a:t>
            </a:fld>
            <a:endParaRPr lang="de-DE" dirty="0"/>
          </a:p>
        </p:txBody>
      </p:sp>
      <p:pic>
        <p:nvPicPr>
          <p:cNvPr id="8" name="Bildplatzhalt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744" r="14744"/>
          <a:stretch/>
        </p:blipFill>
        <p:spPr/>
      </p:pic>
      <p:sp>
        <p:nvSpPr>
          <p:cNvPr id="6" name="Titel 5"/>
          <p:cNvSpPr>
            <a:spLocks noGrp="1"/>
          </p:cNvSpPr>
          <p:nvPr>
            <p:ph type="ctrTitle"/>
          </p:nvPr>
        </p:nvSpPr>
        <p:spPr/>
        <p:txBody>
          <a:bodyPr/>
          <a:lstStyle/>
          <a:p>
            <a:r>
              <a:rPr lang="de-AT" b="1" dirty="0"/>
              <a:t>Physikalische </a:t>
            </a:r>
            <a:br>
              <a:rPr lang="de-AT" b="1" dirty="0"/>
            </a:br>
            <a:r>
              <a:rPr lang="de-AT" b="1" dirty="0"/>
              <a:t>Eigenschaften</a:t>
            </a:r>
            <a:br>
              <a:rPr lang="de-AT" b="1" dirty="0"/>
            </a:br>
            <a:r>
              <a:rPr lang="de-AT" b="1" dirty="0"/>
              <a:t>von Schnee</a:t>
            </a:r>
            <a:br>
              <a:rPr lang="de-AT" b="1" dirty="0"/>
            </a:br>
            <a:br>
              <a:rPr lang="de-AT" b="1" dirty="0"/>
            </a:br>
            <a:r>
              <a:rPr lang="de-AT" b="1" dirty="0"/>
              <a:t>Teil 2</a:t>
            </a:r>
            <a:endParaRPr lang="de-AT" dirty="0"/>
          </a:p>
        </p:txBody>
      </p:sp>
      <p:sp>
        <p:nvSpPr>
          <p:cNvPr id="5" name="Bildplatzhalter 4">
            <a:extLst>
              <a:ext uri="{FF2B5EF4-FFF2-40B4-BE49-F238E27FC236}">
                <a16:creationId xmlns:a16="http://schemas.microsoft.com/office/drawing/2014/main" id="{011B1FC6-01D7-2C90-1BE0-A0333C77DC7F}"/>
              </a:ext>
            </a:extLst>
          </p:cNvPr>
          <p:cNvSpPr>
            <a:spLocks noGrp="1"/>
          </p:cNvSpPr>
          <p:nvPr>
            <p:ph type="pic" sz="quarter" idx="13"/>
          </p:nvPr>
        </p:nvSpPr>
        <p:spPr/>
        <p:txBody>
          <a:bodyPr/>
          <a:lstStyle/>
          <a:p>
            <a:endParaRPr lang="de-AT"/>
          </a:p>
        </p:txBody>
      </p:sp>
      <p:sp>
        <p:nvSpPr>
          <p:cNvPr id="7" name="Textplatzhalter 37">
            <a:extLst>
              <a:ext uri="{FF2B5EF4-FFF2-40B4-BE49-F238E27FC236}">
                <a16:creationId xmlns:a16="http://schemas.microsoft.com/office/drawing/2014/main" id="{987A13CE-0BE1-B5B4-BC7E-5ECFFF835A03}"/>
              </a:ext>
            </a:extLst>
          </p:cNvPr>
          <p:cNvSpPr txBox="1">
            <a:spLocks/>
          </p:cNvSpPr>
          <p:nvPr/>
        </p:nvSpPr>
        <p:spPr>
          <a:xfrm>
            <a:off x="273626" y="5574809"/>
            <a:ext cx="6738216" cy="498762"/>
          </a:xfrm>
          <a:prstGeom prst="roundRect">
            <a:avLst>
              <a:gd name="adj" fmla="val 2022"/>
            </a:avLst>
          </a:prstGeom>
        </p:spPr>
        <p:txBody>
          <a:bodyPr/>
          <a:lstStyle>
            <a:lvl1pPr marL="457200" indent="-457200" algn="l" defTabSz="914400" rtl="0" eaLnBrk="1" latinLnBrk="0" hangingPunct="1">
              <a:lnSpc>
                <a:spcPts val="3000"/>
              </a:lnSpc>
              <a:spcBef>
                <a:spcPts val="1000"/>
              </a:spcBef>
              <a:buSzPct val="100000"/>
              <a:buFontTx/>
              <a:buBlip>
                <a:blip r:embed="rId3"/>
              </a:buBlip>
              <a:defRPr sz="2600" kern="1200">
                <a:solidFill>
                  <a:schemeClr val="tx1"/>
                </a:solidFill>
                <a:latin typeface="+mn-lt"/>
                <a:ea typeface="+mn-ea"/>
                <a:cs typeface="+mn-cs"/>
              </a:defRPr>
            </a:lvl1pPr>
            <a:lvl2pPr marL="720000" indent="-234000" algn="l" defTabSz="914400" rtl="0" eaLnBrk="1" latinLnBrk="0" hangingPunct="1">
              <a:lnSpc>
                <a:spcPts val="2600"/>
              </a:lnSpc>
              <a:spcBef>
                <a:spcPts val="1000"/>
              </a:spcBef>
              <a:spcAft>
                <a:spcPts val="0"/>
              </a:spcAft>
              <a:buSzPct val="90000"/>
              <a:buFontTx/>
              <a:buBlip>
                <a:blip r:embed="rId3"/>
              </a:buBlip>
              <a:defRPr sz="2000" kern="1200">
                <a:solidFill>
                  <a:schemeClr val="tx1"/>
                </a:solidFill>
                <a:latin typeface="+mn-lt"/>
                <a:ea typeface="+mn-ea"/>
                <a:cs typeface="+mn-cs"/>
              </a:defRPr>
            </a:lvl2pPr>
            <a:lvl3pPr marL="717750" indent="0" algn="l" defTabSz="914400" rtl="0" eaLnBrk="1" latinLnBrk="0" hangingPunct="1">
              <a:lnSpc>
                <a:spcPts val="2100"/>
              </a:lnSpc>
              <a:spcBef>
                <a:spcPts val="500"/>
              </a:spcBef>
              <a:buSzPct val="90000"/>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90000"/>
              <a:buFontTx/>
              <a:buBlip>
                <a:blip r:embed="rId4">
                  <a:extLst>
                    <a:ext uri="{96DAC541-7B7A-43D3-8B79-37D633B846F1}">
                      <asvg:svgBlip xmlns:asvg="http://schemas.microsoft.com/office/drawing/2016/SVG/main" r:embed="rId5"/>
                    </a:ext>
                  </a:extLst>
                </a:blip>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90000"/>
              <a:buFontTx/>
              <a:buBlip>
                <a:blip r:embed="rId4">
                  <a:extLst>
                    <a:ext uri="{96DAC541-7B7A-43D3-8B79-37D633B846F1}">
                      <asvg:svgBlip xmlns:asvg="http://schemas.microsoft.com/office/drawing/2016/SVG/main" r:embed="rId5"/>
                    </a:ext>
                  </a:extLst>
                </a:blip>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600" dirty="0">
                <a:solidFill>
                  <a:schemeClr val="bg2">
                    <a:lumMod val="75000"/>
                  </a:schemeClr>
                </a:solidFill>
              </a:rPr>
              <a:t>© snow institute / LWD Tirol</a:t>
            </a:r>
          </a:p>
        </p:txBody>
      </p:sp>
    </p:spTree>
    <p:extLst>
      <p:ext uri="{BB962C8B-B14F-4D97-AF65-F5344CB8AC3E}">
        <p14:creationId xmlns:p14="http://schemas.microsoft.com/office/powerpoint/2010/main" val="3066935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10</a:t>
            </a:fld>
            <a:endParaRPr lang="de-DE" dirty="0"/>
          </a:p>
        </p:txBody>
      </p:sp>
      <p:sp>
        <p:nvSpPr>
          <p:cNvPr id="4" name="Titel 3"/>
          <p:cNvSpPr>
            <a:spLocks noGrp="1"/>
          </p:cNvSpPr>
          <p:nvPr>
            <p:ph type="title"/>
          </p:nvPr>
        </p:nvSpPr>
        <p:spPr/>
        <p:txBody>
          <a:bodyPr/>
          <a:lstStyle/>
          <a:p>
            <a:r>
              <a:rPr lang="de-DE" dirty="0"/>
              <a:t>Wärmeleitfähigkeit von Luft, Eis und Wasser</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pPr marL="0" indent="0">
              <a:buNone/>
            </a:pPr>
            <a:r>
              <a:rPr lang="de-DE" sz="800" dirty="0">
                <a:solidFill>
                  <a:schemeClr val="bg2">
                    <a:lumMod val="75000"/>
                  </a:schemeClr>
                </a:solidFill>
              </a:rPr>
              <a:t>© snow institute / LWD Tirol</a:t>
            </a:r>
          </a:p>
        </p:txBody>
      </p:sp>
      <p:sp>
        <p:nvSpPr>
          <p:cNvPr id="7" name="Textplatzhalter 6"/>
          <p:cNvSpPr>
            <a:spLocks noGrp="1"/>
          </p:cNvSpPr>
          <p:nvPr>
            <p:ph type="body" sz="quarter" idx="20"/>
          </p:nvPr>
        </p:nvSpPr>
        <p:spPr/>
        <p:txBody>
          <a:bodyPr/>
          <a:lstStyle/>
          <a:p>
            <a:pPr>
              <a:lnSpc>
                <a:spcPct val="120000"/>
              </a:lnSpc>
            </a:pPr>
            <a:r>
              <a:rPr lang="de-DE" dirty="0"/>
              <a:t>Luft, Eis und Wasser: schlechte Wärmeleiter.</a:t>
            </a:r>
          </a:p>
          <a:p>
            <a:pPr>
              <a:lnSpc>
                <a:spcPct val="120000"/>
              </a:lnSpc>
            </a:pPr>
            <a:r>
              <a:rPr lang="de-DE" dirty="0"/>
              <a:t>Das bedeutet: Schnee ist auch ein schlechter Wärmeleiter.</a:t>
            </a:r>
          </a:p>
          <a:p>
            <a:pPr>
              <a:lnSpc>
                <a:spcPct val="120000"/>
              </a:lnSpc>
            </a:pPr>
            <a:r>
              <a:rPr lang="de-DE" dirty="0"/>
              <a:t>Konsequenz: poröser Schnee (viel Luftanteil, wenig Eisanteil) wirkt stark isolierend. </a:t>
            </a:r>
          </a:p>
          <a:p>
            <a:endParaRPr lang="de-DE" dirty="0"/>
          </a:p>
          <a:p>
            <a:endParaRPr lang="de-AT" dirty="0"/>
          </a:p>
        </p:txBody>
      </p:sp>
      <p:pic>
        <p:nvPicPr>
          <p:cNvPr id="15" name="Bildplatzhalter 14" descr="Ein Bild, das draußen, Schnee, Person, Himmel enthält.&#10;&#10;Automatisch generierte Beschreibung">
            <a:extLst>
              <a:ext uri="{FF2B5EF4-FFF2-40B4-BE49-F238E27FC236}">
                <a16:creationId xmlns:a16="http://schemas.microsoft.com/office/drawing/2014/main" id="{664118D4-7158-999C-97BB-D3B97E9B0019}"/>
              </a:ext>
            </a:extLst>
          </p:cNvPr>
          <p:cNvPicPr>
            <a:picLocks noGrp="1" noChangeAspect="1"/>
          </p:cNvPicPr>
          <p:nvPr>
            <p:ph type="pic" sz="quarter" idx="14"/>
          </p:nvPr>
        </p:nvPicPr>
        <p:blipFill>
          <a:blip r:embed="rId3"/>
          <a:srcRect l="2220" r="2220"/>
          <a:stretch>
            <a:fillRect/>
          </a:stretch>
        </p:blipFill>
        <p:spPr/>
      </p:pic>
    </p:spTree>
    <p:extLst>
      <p:ext uri="{BB962C8B-B14F-4D97-AF65-F5344CB8AC3E}">
        <p14:creationId xmlns:p14="http://schemas.microsoft.com/office/powerpoint/2010/main" val="195414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587C55C-8FD2-3442-83A0-B9DD0B70EC6B}" type="slidenum">
              <a:rPr lang="de-DE" smtClean="0"/>
              <a:pPr/>
              <a:t>11</a:t>
            </a:fld>
            <a:endParaRPr lang="de-DE" dirty="0"/>
          </a:p>
        </p:txBody>
      </p:sp>
      <p:sp>
        <p:nvSpPr>
          <p:cNvPr id="4" name="Textplatzhalter 3"/>
          <p:cNvSpPr>
            <a:spLocks noGrp="1"/>
          </p:cNvSpPr>
          <p:nvPr>
            <p:ph type="body" sz="quarter" idx="14"/>
          </p:nvPr>
        </p:nvSpPr>
        <p:spPr>
          <a:xfrm>
            <a:off x="262978" y="1308123"/>
            <a:ext cx="11679381" cy="664041"/>
          </a:xfrm>
          <a:noFill/>
          <a:ln>
            <a:solidFill>
              <a:srgbClr val="E1FF01"/>
            </a:solidFill>
          </a:ln>
        </p:spPr>
        <p:txBody>
          <a:bodyPr vert="horz" lIns="91440" tIns="45720" rIns="91440" bIns="45720" rtlCol="0" anchor="ctr">
            <a:noAutofit/>
          </a:bodyPr>
          <a:lstStyle/>
          <a:p>
            <a:r>
              <a:rPr lang="de-DE" dirty="0"/>
              <a:t>01 Warum ist Schnee kalt?</a:t>
            </a:r>
            <a:endParaRPr lang="de-AT" dirty="0"/>
          </a:p>
        </p:txBody>
      </p:sp>
      <p:sp>
        <p:nvSpPr>
          <p:cNvPr id="5" name="Textplatzhalter 4"/>
          <p:cNvSpPr>
            <a:spLocks noGrp="1"/>
          </p:cNvSpPr>
          <p:nvPr>
            <p:ph type="body" sz="quarter" idx="15"/>
          </p:nvPr>
        </p:nvSpPr>
        <p:spPr>
          <a:xfrm>
            <a:off x="261935" y="2050401"/>
            <a:ext cx="11656435" cy="664041"/>
          </a:xfrm>
          <a:noFill/>
          <a:ln>
            <a:solidFill>
              <a:srgbClr val="E1FF01"/>
            </a:solidFill>
          </a:ln>
        </p:spPr>
        <p:txBody>
          <a:bodyPr vert="horz" lIns="91440" tIns="45720" rIns="91440" bIns="45720" rtlCol="0" anchor="ctr">
            <a:noAutofit/>
          </a:bodyPr>
          <a:lstStyle/>
          <a:p>
            <a:r>
              <a:rPr lang="de-DE" dirty="0"/>
              <a:t>02 Wie schwer ist Schnee? </a:t>
            </a:r>
            <a:endParaRPr lang="de-AT" dirty="0"/>
          </a:p>
        </p:txBody>
      </p:sp>
      <p:sp>
        <p:nvSpPr>
          <p:cNvPr id="6" name="Textplatzhalter 5"/>
          <p:cNvSpPr>
            <a:spLocks noGrp="1"/>
          </p:cNvSpPr>
          <p:nvPr>
            <p:ph type="body" sz="quarter" idx="16"/>
          </p:nvPr>
        </p:nvSpPr>
        <p:spPr>
          <a:xfrm>
            <a:off x="261934" y="2792679"/>
            <a:ext cx="11656435" cy="664041"/>
          </a:xfrm>
          <a:noFill/>
          <a:ln>
            <a:solidFill>
              <a:srgbClr val="E1FF01"/>
            </a:solidFill>
          </a:ln>
        </p:spPr>
        <p:txBody>
          <a:bodyPr vert="horz" lIns="91440" tIns="45720" rIns="91440" bIns="45720" rtlCol="0" anchor="ctr">
            <a:noAutofit/>
          </a:bodyPr>
          <a:lstStyle/>
          <a:p>
            <a:r>
              <a:rPr lang="de-DE" dirty="0"/>
              <a:t>03 Wärmeleitfähigkeit von Luft, Eis und Wasser</a:t>
            </a:r>
            <a:endParaRPr lang="de-AT" dirty="0"/>
          </a:p>
        </p:txBody>
      </p:sp>
      <p:sp>
        <p:nvSpPr>
          <p:cNvPr id="9" name="Fußzeilenplatzhalter 8"/>
          <p:cNvSpPr>
            <a:spLocks noGrp="1"/>
          </p:cNvSpPr>
          <p:nvPr>
            <p:ph type="ftr" sz="quarter" idx="3"/>
          </p:nvPr>
        </p:nvSpPr>
        <p:spPr/>
        <p:txBody>
          <a:bodyPr/>
          <a:lstStyle/>
          <a:p>
            <a:r>
              <a:rPr lang="de-DE" dirty="0"/>
              <a:t>Physikalische Eigenschaften von Schnee</a:t>
            </a:r>
          </a:p>
        </p:txBody>
      </p:sp>
      <p:sp>
        <p:nvSpPr>
          <p:cNvPr id="8" name="Textplatzhalter 5"/>
          <p:cNvSpPr>
            <a:spLocks noGrp="1"/>
          </p:cNvSpPr>
          <p:nvPr>
            <p:ph type="body" sz="quarter" idx="16"/>
          </p:nvPr>
        </p:nvSpPr>
        <p:spPr>
          <a:xfrm>
            <a:off x="261934" y="3534957"/>
            <a:ext cx="11656435" cy="664041"/>
          </a:xfrm>
          <a:solidFill>
            <a:srgbClr val="E1FF01"/>
          </a:solidFill>
        </p:spPr>
        <p:txBody>
          <a:bodyPr vert="horz" lIns="91440" tIns="45720" rIns="91440" bIns="45720" rtlCol="0" anchor="ctr">
            <a:noAutofit/>
          </a:bodyPr>
          <a:lstStyle/>
          <a:p>
            <a:r>
              <a:rPr lang="de-DE" dirty="0"/>
              <a:t>04 Die Schneemetamorphose</a:t>
            </a:r>
            <a:endParaRPr lang="de-AT" dirty="0"/>
          </a:p>
        </p:txBody>
      </p:sp>
    </p:spTree>
    <p:extLst>
      <p:ext uri="{BB962C8B-B14F-4D97-AF65-F5344CB8AC3E}">
        <p14:creationId xmlns:p14="http://schemas.microsoft.com/office/powerpoint/2010/main" val="416569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12</a:t>
            </a:fld>
            <a:endParaRPr lang="de-DE" dirty="0"/>
          </a:p>
        </p:txBody>
      </p:sp>
      <p:sp>
        <p:nvSpPr>
          <p:cNvPr id="4" name="Titel 3"/>
          <p:cNvSpPr>
            <a:spLocks noGrp="1"/>
          </p:cNvSpPr>
          <p:nvPr>
            <p:ph type="title"/>
          </p:nvPr>
        </p:nvSpPr>
        <p:spPr/>
        <p:txBody>
          <a:bodyPr/>
          <a:lstStyle/>
          <a:p>
            <a:r>
              <a:rPr lang="de-DE" dirty="0"/>
              <a:t>Die Schneemetamorphose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sz="800" dirty="0"/>
              <a:t>© </a:t>
            </a:r>
            <a:r>
              <a:rPr lang="de-DE" sz="800" dirty="0" err="1"/>
              <a:t>snow</a:t>
            </a:r>
            <a:r>
              <a:rPr lang="de-DE" sz="800" dirty="0"/>
              <a:t> </a:t>
            </a:r>
            <a:r>
              <a:rPr lang="de-DE" sz="800" dirty="0" err="1"/>
              <a:t>institute</a:t>
            </a:r>
            <a:r>
              <a:rPr lang="de-DE" sz="800" dirty="0"/>
              <a:t> / LWD Tirol</a:t>
            </a:r>
            <a:endParaRPr lang="de-AT" sz="800" dirty="0"/>
          </a:p>
        </p:txBody>
      </p:sp>
      <p:sp>
        <p:nvSpPr>
          <p:cNvPr id="7" name="Textplatzhalter 6"/>
          <p:cNvSpPr>
            <a:spLocks noGrp="1"/>
          </p:cNvSpPr>
          <p:nvPr>
            <p:ph type="body" sz="quarter" idx="20"/>
          </p:nvPr>
        </p:nvSpPr>
        <p:spPr/>
        <p:txBody>
          <a:bodyPr/>
          <a:lstStyle/>
          <a:p>
            <a:pPr>
              <a:lnSpc>
                <a:spcPct val="120000"/>
              </a:lnSpc>
            </a:pPr>
            <a:r>
              <a:rPr lang="de-DE" dirty="0"/>
              <a:t>Metamorphose = Umwandlung</a:t>
            </a:r>
          </a:p>
          <a:p>
            <a:pPr>
              <a:lnSpc>
                <a:spcPct val="120000"/>
              </a:lnSpc>
            </a:pPr>
            <a:r>
              <a:rPr lang="de-DE" dirty="0"/>
              <a:t>Veränderung der Schneekristalle innerhalb der Schneedecke oder an der Schneeoberfläche</a:t>
            </a:r>
          </a:p>
          <a:p>
            <a:pPr>
              <a:lnSpc>
                <a:spcPct val="120000"/>
              </a:lnSpc>
            </a:pPr>
            <a:r>
              <a:rPr lang="de-DE" dirty="0"/>
              <a:t>Kann sich negativ oder positiv auf die Stabilität der Schneedecke auswirken.</a:t>
            </a:r>
          </a:p>
          <a:p>
            <a:pPr marL="0" indent="0">
              <a:buNone/>
            </a:pPr>
            <a:endParaRPr lang="de-DE" dirty="0"/>
          </a:p>
          <a:p>
            <a:endParaRPr lang="de-AT" dirty="0"/>
          </a:p>
        </p:txBody>
      </p:sp>
      <p:pic>
        <p:nvPicPr>
          <p:cNvPr id="15" name="Bildplatzhalter 1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18" r="1418"/>
          <a:stretch>
            <a:fillRect/>
          </a:stretch>
        </p:blipFill>
        <p:spPr/>
      </p:pic>
    </p:spTree>
    <p:extLst>
      <p:ext uri="{BB962C8B-B14F-4D97-AF65-F5344CB8AC3E}">
        <p14:creationId xmlns:p14="http://schemas.microsoft.com/office/powerpoint/2010/main" val="349607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13</a:t>
            </a:fld>
            <a:endParaRPr lang="de-DE" dirty="0"/>
          </a:p>
        </p:txBody>
      </p:sp>
      <p:sp>
        <p:nvSpPr>
          <p:cNvPr id="4" name="Titel 3"/>
          <p:cNvSpPr>
            <a:spLocks noGrp="1"/>
          </p:cNvSpPr>
          <p:nvPr>
            <p:ph type="title"/>
          </p:nvPr>
        </p:nvSpPr>
        <p:spPr/>
        <p:txBody>
          <a:bodyPr/>
          <a:lstStyle/>
          <a:p>
            <a:r>
              <a:rPr lang="de-DE" dirty="0"/>
              <a:t>Die Schneemetamorphose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a:xfrm>
            <a:off x="367266" y="5204152"/>
            <a:ext cx="6797675" cy="186006"/>
          </a:xfrm>
        </p:spPr>
        <p:txBody>
          <a:bodyPr/>
          <a:lstStyle/>
          <a:p>
            <a:r>
              <a:rPr lang="de-DE" sz="800" dirty="0"/>
              <a:t>© Lisa </a:t>
            </a:r>
            <a:r>
              <a:rPr lang="de-DE" sz="800" dirty="0" err="1"/>
              <a:t>Manneh</a:t>
            </a:r>
            <a:r>
              <a:rPr lang="de-DE" sz="800" dirty="0"/>
              <a:t> / LWD Tirol</a:t>
            </a:r>
            <a:endParaRPr lang="de-AT" sz="800" dirty="0"/>
          </a:p>
        </p:txBody>
      </p:sp>
      <p:sp>
        <p:nvSpPr>
          <p:cNvPr id="7" name="Textplatzhalter 6"/>
          <p:cNvSpPr>
            <a:spLocks noGrp="1"/>
          </p:cNvSpPr>
          <p:nvPr>
            <p:ph type="body" sz="quarter" idx="20"/>
          </p:nvPr>
        </p:nvSpPr>
        <p:spPr/>
        <p:txBody>
          <a:bodyPr/>
          <a:lstStyle/>
          <a:p>
            <a:pPr marL="0" indent="0">
              <a:buNone/>
            </a:pPr>
            <a:r>
              <a:rPr lang="de-DE" b="1" dirty="0"/>
              <a:t>3 Umwandlungsarten</a:t>
            </a:r>
          </a:p>
          <a:p>
            <a:r>
              <a:rPr lang="de-DE" dirty="0"/>
              <a:t>Abbauende Umwandlung</a:t>
            </a:r>
          </a:p>
          <a:p>
            <a:r>
              <a:rPr lang="de-DE" dirty="0"/>
              <a:t>Aufbauende Umwandlung</a:t>
            </a:r>
          </a:p>
          <a:p>
            <a:r>
              <a:rPr lang="de-DE" dirty="0"/>
              <a:t>Schmelzumwandlung</a:t>
            </a:r>
          </a:p>
          <a:p>
            <a:pPr marL="0" indent="0">
              <a:buNone/>
            </a:pPr>
            <a:endParaRPr lang="de-DE" dirty="0"/>
          </a:p>
          <a:p>
            <a:endParaRPr lang="de-AT" dirty="0"/>
          </a:p>
        </p:txBody>
      </p:sp>
      <p:pic>
        <p:nvPicPr>
          <p:cNvPr id="12" name="Grafik 11" descr="Ein Bild, das Schneeflocke enthält.&#10;&#10;KI-generierte Inhalte können fehlerhaft sein.">
            <a:extLst>
              <a:ext uri="{FF2B5EF4-FFF2-40B4-BE49-F238E27FC236}">
                <a16:creationId xmlns:a16="http://schemas.microsoft.com/office/drawing/2014/main" id="{EA6DA67C-E944-CD3B-4B55-3F9741C6017F}"/>
              </a:ext>
            </a:extLst>
          </p:cNvPr>
          <p:cNvPicPr>
            <a:picLocks noChangeAspect="1"/>
          </p:cNvPicPr>
          <p:nvPr/>
        </p:nvPicPr>
        <p:blipFill>
          <a:blip r:embed="rId3"/>
          <a:stretch>
            <a:fillRect/>
          </a:stretch>
        </p:blipFill>
        <p:spPr>
          <a:xfrm>
            <a:off x="465408" y="987860"/>
            <a:ext cx="5173392" cy="3453139"/>
          </a:xfrm>
          <a:prstGeom prst="rect">
            <a:avLst/>
          </a:prstGeom>
        </p:spPr>
      </p:pic>
      <p:pic>
        <p:nvPicPr>
          <p:cNvPr id="14" name="Grafik 13" descr="Ein Bild, das Screenshot, Grafiken, Kunst enthält.&#10;&#10;KI-generierte Inhalte können fehlerhaft sein.">
            <a:extLst>
              <a:ext uri="{FF2B5EF4-FFF2-40B4-BE49-F238E27FC236}">
                <a16:creationId xmlns:a16="http://schemas.microsoft.com/office/drawing/2014/main" id="{7EB92998-1D02-7CC7-BB5E-0C825A2981A7}"/>
              </a:ext>
            </a:extLst>
          </p:cNvPr>
          <p:cNvPicPr>
            <a:picLocks noChangeAspect="1"/>
          </p:cNvPicPr>
          <p:nvPr/>
        </p:nvPicPr>
        <p:blipFill>
          <a:blip r:embed="rId4"/>
          <a:stretch>
            <a:fillRect/>
          </a:stretch>
        </p:blipFill>
        <p:spPr>
          <a:xfrm>
            <a:off x="5161081" y="3455761"/>
            <a:ext cx="5688660" cy="3797069"/>
          </a:xfrm>
          <a:prstGeom prst="rect">
            <a:avLst/>
          </a:prstGeom>
        </p:spPr>
      </p:pic>
    </p:spTree>
    <p:extLst>
      <p:ext uri="{BB962C8B-B14F-4D97-AF65-F5344CB8AC3E}">
        <p14:creationId xmlns:p14="http://schemas.microsoft.com/office/powerpoint/2010/main" val="1475226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07" r="1407"/>
          <a:stretch>
            <a:fillRect/>
          </a:stretch>
        </p:blipFill>
        <p:spPr/>
      </p:pic>
      <p:sp>
        <p:nvSpPr>
          <p:cNvPr id="3" name="Foliennummernplatzhalter 2"/>
          <p:cNvSpPr>
            <a:spLocks noGrp="1"/>
          </p:cNvSpPr>
          <p:nvPr>
            <p:ph type="sldNum" sz="quarter" idx="17"/>
          </p:nvPr>
        </p:nvSpPr>
        <p:spPr/>
        <p:txBody>
          <a:bodyPr/>
          <a:lstStyle/>
          <a:p>
            <a:fld id="{0587C55C-8FD2-3442-83A0-B9DD0B70EC6B}" type="slidenum">
              <a:rPr lang="de-DE" smtClean="0"/>
              <a:pPr/>
              <a:t>14</a:t>
            </a:fld>
            <a:endParaRPr lang="de-DE" dirty="0"/>
          </a:p>
        </p:txBody>
      </p:sp>
      <p:sp>
        <p:nvSpPr>
          <p:cNvPr id="4" name="Titel 3"/>
          <p:cNvSpPr>
            <a:spLocks noGrp="1"/>
          </p:cNvSpPr>
          <p:nvPr>
            <p:ph type="title"/>
          </p:nvPr>
        </p:nvSpPr>
        <p:spPr/>
        <p:txBody>
          <a:bodyPr/>
          <a:lstStyle/>
          <a:p>
            <a:r>
              <a:rPr lang="de-DE" dirty="0"/>
              <a:t>Die Schneemetamorphose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endParaRPr lang="de-AT" dirty="0"/>
          </a:p>
        </p:txBody>
      </p:sp>
      <p:sp>
        <p:nvSpPr>
          <p:cNvPr id="7" name="Textplatzhalter 6"/>
          <p:cNvSpPr>
            <a:spLocks noGrp="1"/>
          </p:cNvSpPr>
          <p:nvPr>
            <p:ph type="body" sz="quarter" idx="20"/>
          </p:nvPr>
        </p:nvSpPr>
        <p:spPr/>
        <p:txBody>
          <a:bodyPr/>
          <a:lstStyle/>
          <a:p>
            <a:pPr marL="0" indent="0">
              <a:buNone/>
            </a:pPr>
            <a:r>
              <a:rPr lang="de-DE" b="1" dirty="0"/>
              <a:t>Abbauende Umwandlung</a:t>
            </a:r>
          </a:p>
          <a:p>
            <a:r>
              <a:rPr lang="de-DE" dirty="0"/>
              <a:t>ungleichmäßige Verteilung von Wassermolekülen im Neuschneestern</a:t>
            </a:r>
          </a:p>
          <a:p>
            <a:r>
              <a:rPr lang="de-DE" dirty="0"/>
              <a:t>Wasserdampf wandern von den Spitzen zu den Einbuchtungen</a:t>
            </a:r>
          </a:p>
          <a:p>
            <a:r>
              <a:rPr lang="de-DE" dirty="0"/>
              <a:t>der Kristall wird kleiner und runder</a:t>
            </a:r>
          </a:p>
          <a:p>
            <a:pPr marL="0" indent="0">
              <a:buNone/>
            </a:pPr>
            <a:endParaRPr lang="de-DE" dirty="0"/>
          </a:p>
          <a:p>
            <a:pPr marL="0" indent="0">
              <a:buNone/>
            </a:pPr>
            <a:endParaRPr lang="de-DE" dirty="0"/>
          </a:p>
          <a:p>
            <a:endParaRPr lang="de-AT" dirty="0"/>
          </a:p>
        </p:txBody>
      </p:sp>
    </p:spTree>
    <p:extLst>
      <p:ext uri="{BB962C8B-B14F-4D97-AF65-F5344CB8AC3E}">
        <p14:creationId xmlns:p14="http://schemas.microsoft.com/office/powerpoint/2010/main" val="25990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15</a:t>
            </a:fld>
            <a:endParaRPr lang="de-DE" dirty="0"/>
          </a:p>
        </p:txBody>
      </p:sp>
      <p:sp>
        <p:nvSpPr>
          <p:cNvPr id="4" name="Titel 3"/>
          <p:cNvSpPr>
            <a:spLocks noGrp="1"/>
          </p:cNvSpPr>
          <p:nvPr>
            <p:ph type="title"/>
          </p:nvPr>
        </p:nvSpPr>
        <p:spPr/>
        <p:txBody>
          <a:bodyPr/>
          <a:lstStyle/>
          <a:p>
            <a:r>
              <a:rPr lang="de-DE" dirty="0"/>
              <a:t>Die Schneemetamorphose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pPr marL="0" indent="0">
              <a:buNone/>
            </a:pPr>
            <a:r>
              <a:rPr lang="de-DE" sz="800" dirty="0">
                <a:solidFill>
                  <a:schemeClr val="bg2">
                    <a:lumMod val="75000"/>
                  </a:schemeClr>
                </a:solidFill>
              </a:rPr>
              <a:t>© snow institute / LWD Tirol</a:t>
            </a:r>
          </a:p>
        </p:txBody>
      </p:sp>
      <p:sp>
        <p:nvSpPr>
          <p:cNvPr id="7" name="Textplatzhalter 6"/>
          <p:cNvSpPr>
            <a:spLocks noGrp="1"/>
          </p:cNvSpPr>
          <p:nvPr>
            <p:ph type="body" sz="quarter" idx="20"/>
          </p:nvPr>
        </p:nvSpPr>
        <p:spPr/>
        <p:txBody>
          <a:bodyPr/>
          <a:lstStyle/>
          <a:p>
            <a:pPr marL="0" indent="0">
              <a:buNone/>
            </a:pPr>
            <a:r>
              <a:rPr lang="de-DE" b="1" dirty="0"/>
              <a:t>Abbauende Umwandlung</a:t>
            </a:r>
          </a:p>
          <a:p>
            <a:r>
              <a:rPr lang="de-DE" dirty="0"/>
              <a:t>Dichte nimmt zu</a:t>
            </a:r>
          </a:p>
          <a:p>
            <a:r>
              <a:rPr lang="de-DE" dirty="0"/>
              <a:t>meist günstig für die Stabilität der Schneedecke</a:t>
            </a:r>
          </a:p>
          <a:p>
            <a:pPr marL="0" indent="0">
              <a:buNone/>
            </a:pPr>
            <a:endParaRPr lang="de-DE" dirty="0"/>
          </a:p>
          <a:p>
            <a:endParaRPr lang="de-AT" dirty="0"/>
          </a:p>
        </p:txBody>
      </p:sp>
      <p:pic>
        <p:nvPicPr>
          <p:cNvPr id="8" name="Bildplatzhalt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541" r="1541"/>
          <a:stretch>
            <a:fillRect/>
          </a:stretch>
        </p:blipFill>
        <p:spPr/>
      </p:pic>
    </p:spTree>
    <p:extLst>
      <p:ext uri="{BB962C8B-B14F-4D97-AF65-F5344CB8AC3E}">
        <p14:creationId xmlns:p14="http://schemas.microsoft.com/office/powerpoint/2010/main" val="4111449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07" r="1407"/>
          <a:stretch>
            <a:fillRect/>
          </a:stretch>
        </p:blipFill>
        <p:spPr/>
      </p:pic>
      <p:sp>
        <p:nvSpPr>
          <p:cNvPr id="3" name="Foliennummernplatzhalter 2"/>
          <p:cNvSpPr>
            <a:spLocks noGrp="1"/>
          </p:cNvSpPr>
          <p:nvPr>
            <p:ph type="sldNum" sz="quarter" idx="17"/>
          </p:nvPr>
        </p:nvSpPr>
        <p:spPr/>
        <p:txBody>
          <a:bodyPr/>
          <a:lstStyle/>
          <a:p>
            <a:fld id="{0587C55C-8FD2-3442-83A0-B9DD0B70EC6B}" type="slidenum">
              <a:rPr lang="de-DE" smtClean="0"/>
              <a:pPr/>
              <a:t>16</a:t>
            </a:fld>
            <a:endParaRPr lang="de-DE" dirty="0"/>
          </a:p>
        </p:txBody>
      </p:sp>
      <p:sp>
        <p:nvSpPr>
          <p:cNvPr id="4" name="Titel 3"/>
          <p:cNvSpPr>
            <a:spLocks noGrp="1"/>
          </p:cNvSpPr>
          <p:nvPr>
            <p:ph type="title"/>
          </p:nvPr>
        </p:nvSpPr>
        <p:spPr/>
        <p:txBody>
          <a:bodyPr/>
          <a:lstStyle/>
          <a:p>
            <a:r>
              <a:rPr lang="de-DE" dirty="0"/>
              <a:t>Die Schneemetamorphose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endParaRPr lang="de-AT" dirty="0"/>
          </a:p>
        </p:txBody>
      </p:sp>
      <p:sp>
        <p:nvSpPr>
          <p:cNvPr id="7" name="Textplatzhalter 6"/>
          <p:cNvSpPr>
            <a:spLocks noGrp="1"/>
          </p:cNvSpPr>
          <p:nvPr>
            <p:ph type="body" sz="quarter" idx="20"/>
          </p:nvPr>
        </p:nvSpPr>
        <p:spPr/>
        <p:txBody>
          <a:bodyPr/>
          <a:lstStyle/>
          <a:p>
            <a:pPr marL="0" indent="0">
              <a:buNone/>
            </a:pPr>
            <a:r>
              <a:rPr lang="de-DE" b="1" dirty="0"/>
              <a:t>Aufbauende Umwandlung</a:t>
            </a:r>
          </a:p>
          <a:p>
            <a:r>
              <a:rPr lang="de-DE" dirty="0"/>
              <a:t>Wasserdampf steigt vom Boden in Richtung der kälteren Schichten auf</a:t>
            </a:r>
          </a:p>
          <a:p>
            <a:r>
              <a:rPr lang="de-DE" dirty="0"/>
              <a:t>kristallisiert an der Unterseite der kälteren Kristalle</a:t>
            </a:r>
          </a:p>
          <a:p>
            <a:r>
              <a:rPr lang="de-DE" dirty="0"/>
              <a:t>Der Kristall wird größer und kantiger und die Schneeschicht poröser.</a:t>
            </a:r>
          </a:p>
          <a:p>
            <a:pPr marL="0" indent="0">
              <a:buNone/>
            </a:pPr>
            <a:endParaRPr lang="de-DE" dirty="0"/>
          </a:p>
          <a:p>
            <a:pPr marL="0" indent="0">
              <a:buNone/>
            </a:pPr>
            <a:endParaRPr lang="de-DE" dirty="0"/>
          </a:p>
          <a:p>
            <a:pPr marL="0" indent="0">
              <a:buNone/>
            </a:pPr>
            <a:endParaRPr lang="de-DE" dirty="0"/>
          </a:p>
          <a:p>
            <a:endParaRPr lang="de-AT" dirty="0"/>
          </a:p>
        </p:txBody>
      </p:sp>
    </p:spTree>
    <p:extLst>
      <p:ext uri="{BB962C8B-B14F-4D97-AF65-F5344CB8AC3E}">
        <p14:creationId xmlns:p14="http://schemas.microsoft.com/office/powerpoint/2010/main" val="2289812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17</a:t>
            </a:fld>
            <a:endParaRPr lang="de-DE" dirty="0"/>
          </a:p>
        </p:txBody>
      </p:sp>
      <p:sp>
        <p:nvSpPr>
          <p:cNvPr id="4" name="Titel 3"/>
          <p:cNvSpPr>
            <a:spLocks noGrp="1"/>
          </p:cNvSpPr>
          <p:nvPr>
            <p:ph type="title"/>
          </p:nvPr>
        </p:nvSpPr>
        <p:spPr/>
        <p:txBody>
          <a:bodyPr/>
          <a:lstStyle/>
          <a:p>
            <a:r>
              <a:rPr lang="de-DE" dirty="0"/>
              <a:t>Die Schneemetamorphose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pPr marL="0" indent="0">
              <a:buNone/>
            </a:pPr>
            <a:r>
              <a:rPr lang="de-DE" sz="800" dirty="0">
                <a:solidFill>
                  <a:schemeClr val="bg2">
                    <a:lumMod val="75000"/>
                  </a:schemeClr>
                </a:solidFill>
              </a:rPr>
              <a:t>© snow institute / LWD Tirol</a:t>
            </a:r>
          </a:p>
        </p:txBody>
      </p:sp>
      <p:sp>
        <p:nvSpPr>
          <p:cNvPr id="7" name="Textplatzhalter 6"/>
          <p:cNvSpPr>
            <a:spLocks noGrp="1"/>
          </p:cNvSpPr>
          <p:nvPr>
            <p:ph type="body" sz="quarter" idx="20"/>
          </p:nvPr>
        </p:nvSpPr>
        <p:spPr/>
        <p:txBody>
          <a:bodyPr/>
          <a:lstStyle/>
          <a:p>
            <a:pPr marL="0" indent="0">
              <a:buNone/>
            </a:pPr>
            <a:r>
              <a:rPr lang="de-DE" b="1" dirty="0"/>
              <a:t>Aufbauende Umwandlung</a:t>
            </a:r>
          </a:p>
          <a:p>
            <a:r>
              <a:rPr lang="de-DE" dirty="0"/>
              <a:t>Dichte nimmt ab</a:t>
            </a:r>
          </a:p>
          <a:p>
            <a:r>
              <a:rPr lang="de-DE" dirty="0"/>
              <a:t>wenige Kontaktpunkte zwischen den Kristallen</a:t>
            </a:r>
          </a:p>
          <a:p>
            <a:r>
              <a:rPr lang="de-DE" dirty="0"/>
              <a:t>meist instabil</a:t>
            </a:r>
          </a:p>
          <a:p>
            <a:pPr marL="0" indent="0">
              <a:buNone/>
            </a:pPr>
            <a:endParaRPr lang="de-DE" dirty="0"/>
          </a:p>
          <a:p>
            <a:endParaRPr lang="de-AT" dirty="0"/>
          </a:p>
        </p:txBody>
      </p:sp>
      <p:pic>
        <p:nvPicPr>
          <p:cNvPr id="9" name="Bildplatzhalter 8"/>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816" r="816"/>
          <a:stretch>
            <a:fillRect/>
          </a:stretch>
        </p:blipFill>
        <p:spPr/>
      </p:pic>
    </p:spTree>
    <p:extLst>
      <p:ext uri="{BB962C8B-B14F-4D97-AF65-F5344CB8AC3E}">
        <p14:creationId xmlns:p14="http://schemas.microsoft.com/office/powerpoint/2010/main" val="2452020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07" r="1407"/>
          <a:stretch>
            <a:fillRect/>
          </a:stretch>
        </p:blipFill>
        <p:spPr/>
      </p:pic>
      <p:sp>
        <p:nvSpPr>
          <p:cNvPr id="3" name="Foliennummernplatzhalter 2"/>
          <p:cNvSpPr>
            <a:spLocks noGrp="1"/>
          </p:cNvSpPr>
          <p:nvPr>
            <p:ph type="sldNum" sz="quarter" idx="17"/>
          </p:nvPr>
        </p:nvSpPr>
        <p:spPr/>
        <p:txBody>
          <a:bodyPr/>
          <a:lstStyle/>
          <a:p>
            <a:fld id="{0587C55C-8FD2-3442-83A0-B9DD0B70EC6B}" type="slidenum">
              <a:rPr lang="de-DE" smtClean="0"/>
              <a:pPr/>
              <a:t>18</a:t>
            </a:fld>
            <a:endParaRPr lang="de-DE" dirty="0"/>
          </a:p>
        </p:txBody>
      </p:sp>
      <p:sp>
        <p:nvSpPr>
          <p:cNvPr id="4" name="Titel 3"/>
          <p:cNvSpPr>
            <a:spLocks noGrp="1"/>
          </p:cNvSpPr>
          <p:nvPr>
            <p:ph type="title"/>
          </p:nvPr>
        </p:nvSpPr>
        <p:spPr/>
        <p:txBody>
          <a:bodyPr/>
          <a:lstStyle/>
          <a:p>
            <a:r>
              <a:rPr lang="de-DE" dirty="0"/>
              <a:t>Die Schneemetamorphose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a:t>institute</a:t>
            </a:r>
            <a:endParaRPr lang="de-AT"/>
          </a:p>
        </p:txBody>
      </p:sp>
      <p:sp>
        <p:nvSpPr>
          <p:cNvPr id="7" name="Textplatzhalter 6"/>
          <p:cNvSpPr>
            <a:spLocks noGrp="1"/>
          </p:cNvSpPr>
          <p:nvPr>
            <p:ph type="body" sz="quarter" idx="20"/>
          </p:nvPr>
        </p:nvSpPr>
        <p:spPr/>
        <p:txBody>
          <a:bodyPr/>
          <a:lstStyle/>
          <a:p>
            <a:pPr marL="0" indent="0">
              <a:buNone/>
            </a:pPr>
            <a:r>
              <a:rPr lang="de-DE" b="1" dirty="0"/>
              <a:t>Schmelzumwandlung</a:t>
            </a:r>
          </a:p>
          <a:p>
            <a:r>
              <a:rPr lang="de-DE" dirty="0"/>
              <a:t>Schneetemperatur 0°C</a:t>
            </a:r>
          </a:p>
          <a:p>
            <a:r>
              <a:rPr lang="de-DE" dirty="0"/>
              <a:t>Die Schneekristalle beginnen an ihren Ecken und Kanten zu schmelzen und werden runder. </a:t>
            </a:r>
          </a:p>
          <a:p>
            <a:r>
              <a:rPr lang="de-DE" dirty="0"/>
              <a:t>Einzelne rundliche Kristalle wachsen zusammen und werden groß.</a:t>
            </a:r>
          </a:p>
          <a:p>
            <a:pPr marL="0" indent="0">
              <a:buNone/>
            </a:pPr>
            <a:endParaRPr lang="de-DE" dirty="0"/>
          </a:p>
          <a:p>
            <a:pPr marL="0" indent="0">
              <a:buNone/>
            </a:pPr>
            <a:endParaRPr lang="de-DE" dirty="0"/>
          </a:p>
          <a:p>
            <a:endParaRPr lang="de-AT" dirty="0"/>
          </a:p>
        </p:txBody>
      </p:sp>
    </p:spTree>
    <p:extLst>
      <p:ext uri="{BB962C8B-B14F-4D97-AF65-F5344CB8AC3E}">
        <p14:creationId xmlns:p14="http://schemas.microsoft.com/office/powerpoint/2010/main" val="2653939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19</a:t>
            </a:fld>
            <a:endParaRPr lang="de-DE" dirty="0"/>
          </a:p>
        </p:txBody>
      </p:sp>
      <p:sp>
        <p:nvSpPr>
          <p:cNvPr id="4" name="Titel 3"/>
          <p:cNvSpPr>
            <a:spLocks noGrp="1"/>
          </p:cNvSpPr>
          <p:nvPr>
            <p:ph type="title"/>
          </p:nvPr>
        </p:nvSpPr>
        <p:spPr/>
        <p:txBody>
          <a:bodyPr/>
          <a:lstStyle/>
          <a:p>
            <a:r>
              <a:rPr lang="de-DE" dirty="0"/>
              <a:t>Die Schneemetamorphose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pPr marL="0" indent="0">
              <a:buNone/>
            </a:pPr>
            <a:r>
              <a:rPr lang="de-DE" sz="800" dirty="0">
                <a:solidFill>
                  <a:schemeClr val="bg2">
                    <a:lumMod val="75000"/>
                  </a:schemeClr>
                </a:solidFill>
              </a:rPr>
              <a:t>© snow institute / LWD Tirol</a:t>
            </a:r>
          </a:p>
        </p:txBody>
      </p:sp>
      <p:sp>
        <p:nvSpPr>
          <p:cNvPr id="7" name="Textplatzhalter 6"/>
          <p:cNvSpPr>
            <a:spLocks noGrp="1"/>
          </p:cNvSpPr>
          <p:nvPr>
            <p:ph type="body" sz="quarter" idx="20"/>
          </p:nvPr>
        </p:nvSpPr>
        <p:spPr/>
        <p:txBody>
          <a:bodyPr/>
          <a:lstStyle/>
          <a:p>
            <a:pPr marL="0" indent="0">
              <a:buNone/>
            </a:pPr>
            <a:r>
              <a:rPr lang="de-DE" b="1" dirty="0"/>
              <a:t>Schmelzumwandlung</a:t>
            </a:r>
          </a:p>
          <a:p>
            <a:r>
              <a:rPr lang="de-DE" dirty="0"/>
              <a:t>Abnahme der Stabilität mit zunehmendem Wassergehalt</a:t>
            </a:r>
          </a:p>
          <a:p>
            <a:r>
              <a:rPr lang="de-DE" dirty="0"/>
              <a:t>Schneekristalle gänzlich von Wasser umzogen und voneinander gelöst</a:t>
            </a:r>
            <a:endParaRPr lang="de-AT" dirty="0"/>
          </a:p>
        </p:txBody>
      </p:sp>
      <p:pic>
        <p:nvPicPr>
          <p:cNvPr id="9" name="Bildplatzhalter 8"/>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551" r="1551"/>
          <a:stretch>
            <a:fillRect/>
          </a:stretch>
        </p:blipFill>
        <p:spPr/>
      </p:pic>
    </p:spTree>
    <p:extLst>
      <p:ext uri="{BB962C8B-B14F-4D97-AF65-F5344CB8AC3E}">
        <p14:creationId xmlns:p14="http://schemas.microsoft.com/office/powerpoint/2010/main" val="3119084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587C55C-8FD2-3442-83A0-B9DD0B70EC6B}" type="slidenum">
              <a:rPr lang="de-DE" smtClean="0"/>
              <a:pPr/>
              <a:t>2</a:t>
            </a:fld>
            <a:endParaRPr lang="de-DE" dirty="0"/>
          </a:p>
        </p:txBody>
      </p:sp>
      <p:sp>
        <p:nvSpPr>
          <p:cNvPr id="4" name="Textplatzhalter 3"/>
          <p:cNvSpPr>
            <a:spLocks noGrp="1"/>
          </p:cNvSpPr>
          <p:nvPr>
            <p:ph type="body" sz="quarter" idx="14"/>
          </p:nvPr>
        </p:nvSpPr>
        <p:spPr>
          <a:xfrm>
            <a:off x="262978" y="1308123"/>
            <a:ext cx="11679381" cy="664041"/>
          </a:xfrm>
        </p:spPr>
        <p:txBody>
          <a:bodyPr/>
          <a:lstStyle/>
          <a:p>
            <a:r>
              <a:rPr lang="de-DE" dirty="0"/>
              <a:t>01 Warum ist Schnee kalt?</a:t>
            </a:r>
            <a:endParaRPr lang="de-AT" dirty="0"/>
          </a:p>
        </p:txBody>
      </p:sp>
      <p:sp>
        <p:nvSpPr>
          <p:cNvPr id="5" name="Textplatzhalter 4"/>
          <p:cNvSpPr>
            <a:spLocks noGrp="1"/>
          </p:cNvSpPr>
          <p:nvPr>
            <p:ph type="body" sz="quarter" idx="15"/>
          </p:nvPr>
        </p:nvSpPr>
        <p:spPr>
          <a:xfrm>
            <a:off x="261935" y="2050401"/>
            <a:ext cx="11656435" cy="664041"/>
          </a:xfrm>
        </p:spPr>
        <p:txBody>
          <a:bodyPr/>
          <a:lstStyle/>
          <a:p>
            <a:r>
              <a:rPr lang="de-DE" dirty="0"/>
              <a:t>02 Wie schwer ist Schnee? </a:t>
            </a:r>
            <a:endParaRPr lang="de-AT" dirty="0"/>
          </a:p>
        </p:txBody>
      </p:sp>
      <p:sp>
        <p:nvSpPr>
          <p:cNvPr id="6" name="Textplatzhalter 5"/>
          <p:cNvSpPr>
            <a:spLocks noGrp="1"/>
          </p:cNvSpPr>
          <p:nvPr>
            <p:ph type="body" sz="quarter" idx="16"/>
          </p:nvPr>
        </p:nvSpPr>
        <p:spPr>
          <a:xfrm>
            <a:off x="261934" y="2792679"/>
            <a:ext cx="11656435" cy="664041"/>
          </a:xfrm>
        </p:spPr>
        <p:txBody>
          <a:bodyPr/>
          <a:lstStyle/>
          <a:p>
            <a:r>
              <a:rPr lang="de-DE" dirty="0"/>
              <a:t>03 Wärmeleitfähigkeit von Luft, Eis und Wasser</a:t>
            </a:r>
            <a:endParaRPr lang="de-AT" dirty="0"/>
          </a:p>
        </p:txBody>
      </p:sp>
      <p:sp>
        <p:nvSpPr>
          <p:cNvPr id="9" name="Fußzeilenplatzhalter 8"/>
          <p:cNvSpPr>
            <a:spLocks noGrp="1"/>
          </p:cNvSpPr>
          <p:nvPr>
            <p:ph type="ftr" sz="quarter" idx="3"/>
          </p:nvPr>
        </p:nvSpPr>
        <p:spPr/>
        <p:txBody>
          <a:bodyPr/>
          <a:lstStyle/>
          <a:p>
            <a:r>
              <a:rPr lang="de-DE" dirty="0"/>
              <a:t>Physikalische Eigenschaften von Schnee</a:t>
            </a:r>
          </a:p>
        </p:txBody>
      </p:sp>
      <p:sp>
        <p:nvSpPr>
          <p:cNvPr id="8" name="Textplatzhalter 5"/>
          <p:cNvSpPr>
            <a:spLocks noGrp="1"/>
          </p:cNvSpPr>
          <p:nvPr>
            <p:ph type="body" sz="quarter" idx="16"/>
          </p:nvPr>
        </p:nvSpPr>
        <p:spPr>
          <a:xfrm>
            <a:off x="261934" y="3534957"/>
            <a:ext cx="11656435" cy="664041"/>
          </a:xfrm>
        </p:spPr>
        <p:txBody>
          <a:bodyPr/>
          <a:lstStyle/>
          <a:p>
            <a:r>
              <a:rPr lang="de-DE" dirty="0"/>
              <a:t>04 Die Schneemetamorphose</a:t>
            </a:r>
            <a:endParaRPr lang="de-AT" dirty="0"/>
          </a:p>
        </p:txBody>
      </p:sp>
    </p:spTree>
    <p:extLst>
      <p:ext uri="{BB962C8B-B14F-4D97-AF65-F5344CB8AC3E}">
        <p14:creationId xmlns:p14="http://schemas.microsoft.com/office/powerpoint/2010/main" val="200476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76124A8-268F-51BE-0AF1-B6F0FA01B008}"/>
              </a:ext>
            </a:extLst>
          </p:cNvPr>
          <p:cNvSpPr>
            <a:spLocks noGrp="1"/>
          </p:cNvSpPr>
          <p:nvPr>
            <p:ph type="sldNum" sz="quarter" idx="12"/>
          </p:nvPr>
        </p:nvSpPr>
        <p:spPr/>
        <p:txBody>
          <a:bodyPr/>
          <a:lstStyle/>
          <a:p>
            <a:fld id="{0587C55C-8FD2-3442-83A0-B9DD0B70EC6B}" type="slidenum">
              <a:rPr lang="de-DE" smtClean="0"/>
              <a:pPr/>
              <a:t>20</a:t>
            </a:fld>
            <a:endParaRPr lang="de-DE" dirty="0"/>
          </a:p>
        </p:txBody>
      </p:sp>
      <p:sp>
        <p:nvSpPr>
          <p:cNvPr id="5" name="Bildplatzhalter 4">
            <a:extLst>
              <a:ext uri="{FF2B5EF4-FFF2-40B4-BE49-F238E27FC236}">
                <a16:creationId xmlns:a16="http://schemas.microsoft.com/office/drawing/2014/main" id="{CB1C5E6E-DBC7-1640-8178-09AFF28AD3D8}"/>
              </a:ext>
            </a:extLst>
          </p:cNvPr>
          <p:cNvSpPr>
            <a:spLocks noGrp="1"/>
          </p:cNvSpPr>
          <p:nvPr>
            <p:ph type="pic" sz="quarter" idx="13"/>
          </p:nvPr>
        </p:nvSpPr>
        <p:spPr/>
        <p:txBody>
          <a:bodyPr/>
          <a:lstStyle/>
          <a:p>
            <a:endParaRPr lang="de-AT"/>
          </a:p>
        </p:txBody>
      </p:sp>
      <p:sp>
        <p:nvSpPr>
          <p:cNvPr id="8" name="Titel 1">
            <a:extLst>
              <a:ext uri="{FF2B5EF4-FFF2-40B4-BE49-F238E27FC236}">
                <a16:creationId xmlns:a16="http://schemas.microsoft.com/office/drawing/2014/main" id="{1A63DDEF-33E9-8DB8-B97A-E47B2AE1F722}"/>
              </a:ext>
            </a:extLst>
          </p:cNvPr>
          <p:cNvSpPr>
            <a:spLocks noGrp="1"/>
          </p:cNvSpPr>
          <p:nvPr>
            <p:ph type="ctrTitle"/>
          </p:nvPr>
        </p:nvSpPr>
        <p:spPr>
          <a:xfrm>
            <a:off x="1524000" y="1919288"/>
            <a:ext cx="9144000" cy="2598737"/>
          </a:xfrm>
        </p:spPr>
        <p:txBody>
          <a:bodyPr/>
          <a:lstStyle/>
          <a:p>
            <a:r>
              <a:rPr lang="de-DE" dirty="0"/>
              <a:t>Experimente: </a:t>
            </a:r>
            <a:br>
              <a:rPr lang="de-DE" dirty="0"/>
            </a:br>
            <a:r>
              <a:rPr lang="de-DE" dirty="0">
                <a:hlinkClick r:id="rId3" action="ppaction://hlinkfile"/>
              </a:rPr>
              <a:t>Schnee entdecken</a:t>
            </a:r>
            <a:endParaRPr lang="de-AT" dirty="0"/>
          </a:p>
        </p:txBody>
      </p:sp>
    </p:spTree>
    <p:extLst>
      <p:ext uri="{BB962C8B-B14F-4D97-AF65-F5344CB8AC3E}">
        <p14:creationId xmlns:p14="http://schemas.microsoft.com/office/powerpoint/2010/main" val="208230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587C55C-8FD2-3442-83A0-B9DD0B70EC6B}" type="slidenum">
              <a:rPr lang="de-DE" smtClean="0"/>
              <a:pPr/>
              <a:t>3</a:t>
            </a:fld>
            <a:endParaRPr lang="de-DE" dirty="0"/>
          </a:p>
        </p:txBody>
      </p:sp>
      <p:sp>
        <p:nvSpPr>
          <p:cNvPr id="4" name="Textplatzhalter 3"/>
          <p:cNvSpPr>
            <a:spLocks noGrp="1"/>
          </p:cNvSpPr>
          <p:nvPr>
            <p:ph type="body" sz="quarter" idx="14"/>
          </p:nvPr>
        </p:nvSpPr>
        <p:spPr>
          <a:xfrm>
            <a:off x="262978" y="1308123"/>
            <a:ext cx="11679381" cy="664041"/>
          </a:xfrm>
        </p:spPr>
        <p:txBody>
          <a:bodyPr/>
          <a:lstStyle/>
          <a:p>
            <a:r>
              <a:rPr lang="de-DE" dirty="0"/>
              <a:t>01 Warum ist Schnee kalt?</a:t>
            </a:r>
            <a:endParaRPr lang="de-AT" dirty="0"/>
          </a:p>
        </p:txBody>
      </p:sp>
      <p:sp>
        <p:nvSpPr>
          <p:cNvPr id="5" name="Textplatzhalter 4"/>
          <p:cNvSpPr>
            <a:spLocks noGrp="1"/>
          </p:cNvSpPr>
          <p:nvPr>
            <p:ph type="body" sz="quarter" idx="15"/>
          </p:nvPr>
        </p:nvSpPr>
        <p:spPr>
          <a:xfrm>
            <a:off x="261935" y="2050401"/>
            <a:ext cx="11656435" cy="664041"/>
          </a:xfrm>
          <a:noFill/>
          <a:ln>
            <a:solidFill>
              <a:srgbClr val="E1FF01"/>
            </a:solidFill>
          </a:ln>
        </p:spPr>
        <p:txBody>
          <a:bodyPr vert="horz" lIns="91440" tIns="45720" rIns="91440" bIns="45720" rtlCol="0" anchor="ctr">
            <a:noAutofit/>
          </a:bodyPr>
          <a:lstStyle/>
          <a:p>
            <a:r>
              <a:rPr lang="de-DE" dirty="0"/>
              <a:t>02 Wie schwer ist Schnee? </a:t>
            </a:r>
            <a:endParaRPr lang="de-AT" dirty="0"/>
          </a:p>
        </p:txBody>
      </p:sp>
      <p:sp>
        <p:nvSpPr>
          <p:cNvPr id="6" name="Textplatzhalter 5"/>
          <p:cNvSpPr>
            <a:spLocks noGrp="1"/>
          </p:cNvSpPr>
          <p:nvPr>
            <p:ph type="body" sz="quarter" idx="16"/>
          </p:nvPr>
        </p:nvSpPr>
        <p:spPr>
          <a:xfrm>
            <a:off x="261934" y="2792679"/>
            <a:ext cx="11656435" cy="664041"/>
          </a:xfrm>
          <a:noFill/>
          <a:ln>
            <a:solidFill>
              <a:srgbClr val="E1FF01"/>
            </a:solidFill>
          </a:ln>
        </p:spPr>
        <p:txBody>
          <a:bodyPr vert="horz" lIns="91440" tIns="45720" rIns="91440" bIns="45720" rtlCol="0" anchor="ctr">
            <a:noAutofit/>
          </a:bodyPr>
          <a:lstStyle/>
          <a:p>
            <a:r>
              <a:rPr lang="de-DE" dirty="0"/>
              <a:t>03 Wärmeleitfähigkeit von Luft, Eis und Wasser</a:t>
            </a:r>
            <a:endParaRPr lang="de-AT" dirty="0"/>
          </a:p>
        </p:txBody>
      </p:sp>
      <p:sp>
        <p:nvSpPr>
          <p:cNvPr id="9" name="Fußzeilenplatzhalter 8"/>
          <p:cNvSpPr>
            <a:spLocks noGrp="1"/>
          </p:cNvSpPr>
          <p:nvPr>
            <p:ph type="ftr" sz="quarter" idx="3"/>
          </p:nvPr>
        </p:nvSpPr>
        <p:spPr/>
        <p:txBody>
          <a:bodyPr/>
          <a:lstStyle/>
          <a:p>
            <a:r>
              <a:rPr lang="de-DE" dirty="0"/>
              <a:t>Physikalische Eigenschaften von Schnee</a:t>
            </a:r>
          </a:p>
        </p:txBody>
      </p:sp>
      <p:sp>
        <p:nvSpPr>
          <p:cNvPr id="8" name="Textplatzhalter 5"/>
          <p:cNvSpPr>
            <a:spLocks noGrp="1"/>
          </p:cNvSpPr>
          <p:nvPr>
            <p:ph type="body" sz="quarter" idx="16"/>
          </p:nvPr>
        </p:nvSpPr>
        <p:spPr>
          <a:xfrm>
            <a:off x="261934" y="3534957"/>
            <a:ext cx="11656435" cy="664041"/>
          </a:xfrm>
          <a:noFill/>
          <a:ln>
            <a:solidFill>
              <a:srgbClr val="E1FF01"/>
            </a:solidFill>
          </a:ln>
        </p:spPr>
        <p:txBody>
          <a:bodyPr vert="horz" lIns="91440" tIns="45720" rIns="91440" bIns="45720" rtlCol="0" anchor="ctr">
            <a:noAutofit/>
          </a:bodyPr>
          <a:lstStyle/>
          <a:p>
            <a:r>
              <a:rPr lang="de-DE" dirty="0"/>
              <a:t>04 Die Schneemetamorphose</a:t>
            </a:r>
            <a:endParaRPr lang="de-AT" dirty="0"/>
          </a:p>
        </p:txBody>
      </p:sp>
    </p:spTree>
    <p:extLst>
      <p:ext uri="{BB962C8B-B14F-4D97-AF65-F5344CB8AC3E}">
        <p14:creationId xmlns:p14="http://schemas.microsoft.com/office/powerpoint/2010/main" val="269720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4</a:t>
            </a:fld>
            <a:endParaRPr lang="de-DE" dirty="0"/>
          </a:p>
        </p:txBody>
      </p:sp>
      <p:sp>
        <p:nvSpPr>
          <p:cNvPr id="4" name="Titel 3"/>
          <p:cNvSpPr>
            <a:spLocks noGrp="1"/>
          </p:cNvSpPr>
          <p:nvPr>
            <p:ph type="title"/>
          </p:nvPr>
        </p:nvSpPr>
        <p:spPr/>
        <p:txBody>
          <a:bodyPr/>
          <a:lstStyle/>
          <a:p>
            <a:r>
              <a:rPr lang="de-DE" dirty="0"/>
              <a:t>Warum ist Schnee kalt?</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pPr marL="0" indent="0">
              <a:buNone/>
            </a:pPr>
            <a:r>
              <a:rPr lang="de-DE" sz="800" dirty="0">
                <a:solidFill>
                  <a:schemeClr val="bg2">
                    <a:lumMod val="75000"/>
                  </a:schemeClr>
                </a:solidFill>
              </a:rPr>
              <a:t>© snow institute / LWD Tirol</a:t>
            </a:r>
          </a:p>
        </p:txBody>
      </p:sp>
      <p:sp>
        <p:nvSpPr>
          <p:cNvPr id="7" name="Textplatzhalter 6"/>
          <p:cNvSpPr>
            <a:spLocks noGrp="1"/>
          </p:cNvSpPr>
          <p:nvPr>
            <p:ph type="body" sz="quarter" idx="20"/>
          </p:nvPr>
        </p:nvSpPr>
        <p:spPr>
          <a:xfrm>
            <a:off x="7157629" y="1400900"/>
            <a:ext cx="4710627" cy="4664075"/>
          </a:xfrm>
        </p:spPr>
        <p:txBody>
          <a:bodyPr/>
          <a:lstStyle/>
          <a:p>
            <a:pPr marL="0" indent="0">
              <a:spcAft>
                <a:spcPts val="1000"/>
              </a:spcAft>
              <a:buNone/>
            </a:pPr>
            <a:r>
              <a:rPr lang="de-DE" b="1" dirty="0"/>
              <a:t>Temperatur von Schnee</a:t>
            </a:r>
          </a:p>
          <a:p>
            <a:r>
              <a:rPr lang="de-DE" dirty="0"/>
              <a:t>unter 0 °C</a:t>
            </a:r>
          </a:p>
          <a:p>
            <a:r>
              <a:rPr lang="de-DE" dirty="0"/>
              <a:t>Schneetemperatur ist niedriger als unsere Körpertemperatur</a:t>
            </a:r>
          </a:p>
          <a:p>
            <a:r>
              <a:rPr lang="de-DE" dirty="0"/>
              <a:t>eigentlich ist Schnee ein heißes Material</a:t>
            </a:r>
            <a:endParaRPr lang="de-AT" dirty="0"/>
          </a:p>
        </p:txBody>
      </p:sp>
      <p:pic>
        <p:nvPicPr>
          <p:cNvPr id="13" name="Grafik 12">
            <a:extLst>
              <a:ext uri="{FF2B5EF4-FFF2-40B4-BE49-F238E27FC236}">
                <a16:creationId xmlns:a16="http://schemas.microsoft.com/office/drawing/2014/main" id="{33CD0616-C262-E19E-C3FF-57DA1569A6A8}"/>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638392" y="1097745"/>
            <a:ext cx="5318590" cy="5060233"/>
          </a:xfrm>
          <a:prstGeom prst="roundRect">
            <a:avLst>
              <a:gd name="adj" fmla="val 4185"/>
            </a:avLst>
          </a:prstGeom>
        </p:spPr>
      </p:pic>
    </p:spTree>
    <p:extLst>
      <p:ext uri="{BB962C8B-B14F-4D97-AF65-F5344CB8AC3E}">
        <p14:creationId xmlns:p14="http://schemas.microsoft.com/office/powerpoint/2010/main" val="138665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5</a:t>
            </a:fld>
            <a:endParaRPr lang="de-DE" dirty="0"/>
          </a:p>
        </p:txBody>
      </p:sp>
      <p:sp>
        <p:nvSpPr>
          <p:cNvPr id="4" name="Titel 3"/>
          <p:cNvSpPr>
            <a:spLocks noGrp="1"/>
          </p:cNvSpPr>
          <p:nvPr>
            <p:ph type="title"/>
          </p:nvPr>
        </p:nvSpPr>
        <p:spPr/>
        <p:txBody>
          <a:bodyPr/>
          <a:lstStyle/>
          <a:p>
            <a:r>
              <a:rPr lang="de-DE" dirty="0"/>
              <a:t>Warum ist Schnee kalt?</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sz="800" dirty="0"/>
              <a:t>© snow institute / argonaut.pro</a:t>
            </a:r>
            <a:endParaRPr lang="de-AT" sz="800" dirty="0"/>
          </a:p>
        </p:txBody>
      </p:sp>
      <p:sp>
        <p:nvSpPr>
          <p:cNvPr id="7" name="Textplatzhalter 6"/>
          <p:cNvSpPr>
            <a:spLocks noGrp="1"/>
          </p:cNvSpPr>
          <p:nvPr>
            <p:ph type="body" sz="quarter" idx="20"/>
          </p:nvPr>
        </p:nvSpPr>
        <p:spPr/>
        <p:txBody>
          <a:bodyPr/>
          <a:lstStyle/>
          <a:p>
            <a:pPr marL="0" indent="0">
              <a:spcAft>
                <a:spcPts val="1000"/>
              </a:spcAft>
              <a:buNone/>
            </a:pPr>
            <a:r>
              <a:rPr lang="de-DE" b="1" dirty="0"/>
              <a:t>Temperatur von Schnee</a:t>
            </a:r>
          </a:p>
          <a:p>
            <a:r>
              <a:rPr lang="de-DE" dirty="0"/>
              <a:t>Schmelzpunkt von Schnee  ist 0°C</a:t>
            </a:r>
          </a:p>
          <a:p>
            <a:r>
              <a:rPr lang="de-DE" dirty="0"/>
              <a:t>Temperatur von Schnee:   </a:t>
            </a:r>
            <a:r>
              <a:rPr lang="de-AT" dirty="0"/>
              <a:t> ~ </a:t>
            </a:r>
            <a:r>
              <a:rPr lang="de-DE" dirty="0"/>
              <a:t>-20°C bis -5°C</a:t>
            </a:r>
          </a:p>
          <a:p>
            <a:r>
              <a:rPr lang="de-DE" dirty="0"/>
              <a:t>Vergleich: Schmelzpunkt von Aluminium: ~ 660°C </a:t>
            </a:r>
            <a:r>
              <a:rPr lang="de-DE" dirty="0">
                <a:sym typeface="Symbol" panose="05050102010706020507" pitchFamily="18" charset="2"/>
              </a:rPr>
              <a:t></a:t>
            </a:r>
            <a:r>
              <a:rPr lang="de-DE" dirty="0"/>
              <a:t> sehr weit von der eigenen Temperatur weg</a:t>
            </a:r>
            <a:endParaRPr lang="de-AT" dirty="0"/>
          </a:p>
        </p:txBody>
      </p:sp>
      <p:pic>
        <p:nvPicPr>
          <p:cNvPr id="8" name="Bild" descr="Bild"/>
          <p:cNvPicPr>
            <a:picLocks noGrp="1" noChangeAspect="1"/>
          </p:cNvPicPr>
          <p:nvPr>
            <p:ph type="pic" sz="quarter" idx="14"/>
          </p:nvPr>
        </p:nvPicPr>
        <p:blipFill>
          <a:blip r:embed="rId3"/>
          <a:srcRect l="9009" r="9009"/>
          <a:stretch>
            <a:fillRect/>
          </a:stretch>
        </p:blipFill>
        <p:spPr>
          <a:xfrm>
            <a:off x="273627" y="1296021"/>
            <a:ext cx="6797315" cy="4664075"/>
          </a:xfrm>
          <a:prstGeom prst="roundRect">
            <a:avLst>
              <a:gd name="adj" fmla="val 4414"/>
            </a:avLst>
          </a:prstGeom>
          <a:ln w="12700">
            <a:miter lim="400000"/>
          </a:ln>
        </p:spPr>
      </p:pic>
    </p:spTree>
    <p:extLst>
      <p:ext uri="{BB962C8B-B14F-4D97-AF65-F5344CB8AC3E}">
        <p14:creationId xmlns:p14="http://schemas.microsoft.com/office/powerpoint/2010/main" val="52298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587C55C-8FD2-3442-83A0-B9DD0B70EC6B}" type="slidenum">
              <a:rPr lang="de-DE" smtClean="0"/>
              <a:pPr/>
              <a:t>6</a:t>
            </a:fld>
            <a:endParaRPr lang="de-DE" dirty="0"/>
          </a:p>
        </p:txBody>
      </p:sp>
      <p:sp>
        <p:nvSpPr>
          <p:cNvPr id="4" name="Textplatzhalter 3"/>
          <p:cNvSpPr>
            <a:spLocks noGrp="1"/>
          </p:cNvSpPr>
          <p:nvPr>
            <p:ph type="body" sz="quarter" idx="14"/>
          </p:nvPr>
        </p:nvSpPr>
        <p:spPr>
          <a:xfrm>
            <a:off x="262978" y="1308123"/>
            <a:ext cx="11679381" cy="664041"/>
          </a:xfrm>
          <a:noFill/>
          <a:ln>
            <a:solidFill>
              <a:srgbClr val="E1FF01"/>
            </a:solidFill>
          </a:ln>
        </p:spPr>
        <p:txBody>
          <a:bodyPr vert="horz" lIns="91440" tIns="45720" rIns="91440" bIns="45720" rtlCol="0" anchor="ctr">
            <a:noAutofit/>
          </a:bodyPr>
          <a:lstStyle/>
          <a:p>
            <a:r>
              <a:rPr lang="de-DE" dirty="0"/>
              <a:t>01 Warum ist Schnee kalt?</a:t>
            </a:r>
            <a:endParaRPr lang="de-AT" dirty="0"/>
          </a:p>
        </p:txBody>
      </p:sp>
      <p:sp>
        <p:nvSpPr>
          <p:cNvPr id="5" name="Textplatzhalter 4"/>
          <p:cNvSpPr>
            <a:spLocks noGrp="1"/>
          </p:cNvSpPr>
          <p:nvPr>
            <p:ph type="body" sz="quarter" idx="15"/>
          </p:nvPr>
        </p:nvSpPr>
        <p:spPr>
          <a:xfrm>
            <a:off x="261935" y="2050401"/>
            <a:ext cx="11656435" cy="664041"/>
          </a:xfrm>
          <a:solidFill>
            <a:srgbClr val="E1FF01"/>
          </a:solidFill>
        </p:spPr>
        <p:txBody>
          <a:bodyPr vert="horz" lIns="91440" tIns="45720" rIns="91440" bIns="45720" rtlCol="0" anchor="ctr">
            <a:noAutofit/>
          </a:bodyPr>
          <a:lstStyle/>
          <a:p>
            <a:r>
              <a:rPr lang="de-DE" dirty="0"/>
              <a:t>02 Wie schwer ist Schnee? </a:t>
            </a:r>
            <a:endParaRPr lang="de-AT" dirty="0"/>
          </a:p>
        </p:txBody>
      </p:sp>
      <p:sp>
        <p:nvSpPr>
          <p:cNvPr id="6" name="Textplatzhalter 5"/>
          <p:cNvSpPr>
            <a:spLocks noGrp="1"/>
          </p:cNvSpPr>
          <p:nvPr>
            <p:ph type="body" sz="quarter" idx="16"/>
          </p:nvPr>
        </p:nvSpPr>
        <p:spPr>
          <a:xfrm>
            <a:off x="261934" y="2792679"/>
            <a:ext cx="11656435" cy="664041"/>
          </a:xfrm>
          <a:noFill/>
          <a:ln>
            <a:solidFill>
              <a:srgbClr val="E1FF01"/>
            </a:solidFill>
          </a:ln>
        </p:spPr>
        <p:txBody>
          <a:bodyPr vert="horz" lIns="91440" tIns="45720" rIns="91440" bIns="45720" rtlCol="0" anchor="ctr">
            <a:noAutofit/>
          </a:bodyPr>
          <a:lstStyle/>
          <a:p>
            <a:r>
              <a:rPr lang="de-DE" dirty="0"/>
              <a:t>03 Wärmeleitfähigkeit von Luft, Eis und Wasser</a:t>
            </a:r>
            <a:endParaRPr lang="de-AT" dirty="0"/>
          </a:p>
        </p:txBody>
      </p:sp>
      <p:sp>
        <p:nvSpPr>
          <p:cNvPr id="9" name="Fußzeilenplatzhalter 8"/>
          <p:cNvSpPr>
            <a:spLocks noGrp="1"/>
          </p:cNvSpPr>
          <p:nvPr>
            <p:ph type="ftr" sz="quarter" idx="3"/>
          </p:nvPr>
        </p:nvSpPr>
        <p:spPr/>
        <p:txBody>
          <a:bodyPr/>
          <a:lstStyle/>
          <a:p>
            <a:r>
              <a:rPr lang="de-DE" dirty="0"/>
              <a:t>Physikalische Eigenschaften von Schnee</a:t>
            </a:r>
          </a:p>
        </p:txBody>
      </p:sp>
      <p:sp>
        <p:nvSpPr>
          <p:cNvPr id="8" name="Textplatzhalter 5"/>
          <p:cNvSpPr>
            <a:spLocks noGrp="1"/>
          </p:cNvSpPr>
          <p:nvPr>
            <p:ph type="body" sz="quarter" idx="16"/>
          </p:nvPr>
        </p:nvSpPr>
        <p:spPr>
          <a:xfrm>
            <a:off x="261934" y="3534957"/>
            <a:ext cx="11656435" cy="664041"/>
          </a:xfrm>
          <a:noFill/>
          <a:ln>
            <a:solidFill>
              <a:srgbClr val="E1FF01"/>
            </a:solidFill>
          </a:ln>
        </p:spPr>
        <p:txBody>
          <a:bodyPr vert="horz" lIns="91440" tIns="45720" rIns="91440" bIns="45720" rtlCol="0" anchor="ctr">
            <a:noAutofit/>
          </a:bodyPr>
          <a:lstStyle/>
          <a:p>
            <a:r>
              <a:rPr lang="de-DE" dirty="0"/>
              <a:t>04 Die Schneemetamorphose</a:t>
            </a:r>
            <a:endParaRPr lang="de-AT" dirty="0"/>
          </a:p>
        </p:txBody>
      </p:sp>
    </p:spTree>
    <p:extLst>
      <p:ext uri="{BB962C8B-B14F-4D97-AF65-F5344CB8AC3E}">
        <p14:creationId xmlns:p14="http://schemas.microsoft.com/office/powerpoint/2010/main" val="287351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7</a:t>
            </a:fld>
            <a:endParaRPr lang="de-DE" dirty="0"/>
          </a:p>
        </p:txBody>
      </p:sp>
      <p:sp>
        <p:nvSpPr>
          <p:cNvPr id="4" name="Titel 3"/>
          <p:cNvSpPr>
            <a:spLocks noGrp="1"/>
          </p:cNvSpPr>
          <p:nvPr>
            <p:ph type="title"/>
          </p:nvPr>
        </p:nvSpPr>
        <p:spPr/>
        <p:txBody>
          <a:bodyPr/>
          <a:lstStyle/>
          <a:p>
            <a:r>
              <a:rPr lang="de-DE" dirty="0"/>
              <a:t>Wie schwer ist Schnee?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dirty="0"/>
              <a:t>© </a:t>
            </a:r>
            <a:r>
              <a:rPr lang="de-DE" dirty="0" err="1"/>
              <a:t>snow</a:t>
            </a:r>
            <a:r>
              <a:rPr lang="de-DE" dirty="0"/>
              <a:t> </a:t>
            </a:r>
            <a:r>
              <a:rPr lang="de-DE" dirty="0" err="1"/>
              <a:t>institute</a:t>
            </a:r>
            <a:endParaRPr lang="de-AT" dirty="0"/>
          </a:p>
        </p:txBody>
      </p:sp>
      <p:sp>
        <p:nvSpPr>
          <p:cNvPr id="7" name="Textplatzhalter 6"/>
          <p:cNvSpPr>
            <a:spLocks noGrp="1"/>
          </p:cNvSpPr>
          <p:nvPr>
            <p:ph type="body" sz="quarter" idx="20"/>
          </p:nvPr>
        </p:nvSpPr>
        <p:spPr/>
        <p:txBody>
          <a:bodyPr/>
          <a:lstStyle/>
          <a:p>
            <a:pPr marL="0" indent="0">
              <a:spcAft>
                <a:spcPts val="1000"/>
              </a:spcAft>
              <a:buNone/>
            </a:pPr>
            <a:r>
              <a:rPr lang="de-DE" b="1" dirty="0"/>
              <a:t>Dichte bzw. Porosität</a:t>
            </a:r>
          </a:p>
          <a:p>
            <a:r>
              <a:rPr lang="de-DE" dirty="0"/>
              <a:t>Kann sehr verschieden sein! </a:t>
            </a:r>
          </a:p>
          <a:p>
            <a:r>
              <a:rPr lang="de-DE" dirty="0"/>
              <a:t>angegeben in Kilogramm pro Fläche (=Dichte)</a:t>
            </a:r>
          </a:p>
          <a:p>
            <a:r>
              <a:rPr lang="de-DE" dirty="0"/>
              <a:t>abhängig von Menge an Wasser und Luft im Schnee</a:t>
            </a:r>
          </a:p>
          <a:p>
            <a:endParaRPr lang="de-AT" dirty="0"/>
          </a:p>
        </p:txBody>
      </p:sp>
      <p:pic>
        <p:nvPicPr>
          <p:cNvPr id="10" name="Bildplatzhalter 8">
            <a:extLst>
              <a:ext uri="{FF2B5EF4-FFF2-40B4-BE49-F238E27FC236}">
                <a16:creationId xmlns:a16="http://schemas.microsoft.com/office/drawing/2014/main" id="{5BFAE86E-5A7C-F783-1C56-DADABA952AF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07" r="1407"/>
          <a:stretch>
            <a:fillRect/>
          </a:stretch>
        </p:blipFill>
        <p:spPr>
          <a:xfrm>
            <a:off x="273050" y="1295400"/>
            <a:ext cx="6797675" cy="4664075"/>
          </a:xfrm>
        </p:spPr>
      </p:pic>
    </p:spTree>
    <p:extLst>
      <p:ext uri="{BB962C8B-B14F-4D97-AF65-F5344CB8AC3E}">
        <p14:creationId xmlns:p14="http://schemas.microsoft.com/office/powerpoint/2010/main" val="68753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7"/>
          </p:nvPr>
        </p:nvSpPr>
        <p:spPr/>
        <p:txBody>
          <a:bodyPr/>
          <a:lstStyle/>
          <a:p>
            <a:fld id="{0587C55C-8FD2-3442-83A0-B9DD0B70EC6B}" type="slidenum">
              <a:rPr lang="de-DE" smtClean="0"/>
              <a:pPr/>
              <a:t>8</a:t>
            </a:fld>
            <a:endParaRPr lang="de-DE" dirty="0"/>
          </a:p>
        </p:txBody>
      </p:sp>
      <p:sp>
        <p:nvSpPr>
          <p:cNvPr id="4" name="Titel 3"/>
          <p:cNvSpPr>
            <a:spLocks noGrp="1"/>
          </p:cNvSpPr>
          <p:nvPr>
            <p:ph type="title"/>
          </p:nvPr>
        </p:nvSpPr>
        <p:spPr/>
        <p:txBody>
          <a:bodyPr/>
          <a:lstStyle/>
          <a:p>
            <a:r>
              <a:rPr lang="de-DE" dirty="0"/>
              <a:t>Wie schwer ist Schnee?</a:t>
            </a:r>
            <a:endParaRPr lang="de-AT" dirty="0"/>
          </a:p>
        </p:txBody>
      </p:sp>
      <p:sp>
        <p:nvSpPr>
          <p:cNvPr id="5" name="Fußzeilenplatzhalter 4"/>
          <p:cNvSpPr>
            <a:spLocks noGrp="1"/>
          </p:cNvSpPr>
          <p:nvPr>
            <p:ph type="ftr" sz="quarter" idx="3"/>
          </p:nvPr>
        </p:nvSpPr>
        <p:spPr/>
        <p:txBody>
          <a:bodyPr/>
          <a:lstStyle/>
          <a:p>
            <a:r>
              <a:rPr lang="de-DE" dirty="0"/>
              <a:t>Physikalische Eigenschaften von Schnee</a:t>
            </a:r>
          </a:p>
        </p:txBody>
      </p:sp>
      <p:sp>
        <p:nvSpPr>
          <p:cNvPr id="6" name="Textplatzhalter 5"/>
          <p:cNvSpPr>
            <a:spLocks noGrp="1"/>
          </p:cNvSpPr>
          <p:nvPr>
            <p:ph type="body" sz="quarter" idx="19"/>
          </p:nvPr>
        </p:nvSpPr>
        <p:spPr/>
        <p:txBody>
          <a:bodyPr/>
          <a:lstStyle/>
          <a:p>
            <a:r>
              <a:rPr lang="de-DE" sz="800" dirty="0"/>
              <a:t>© snow institute / LWD Tirol</a:t>
            </a:r>
            <a:endParaRPr lang="de-AT" sz="800" dirty="0"/>
          </a:p>
        </p:txBody>
      </p:sp>
      <p:sp>
        <p:nvSpPr>
          <p:cNvPr id="7" name="Textplatzhalter 6"/>
          <p:cNvSpPr>
            <a:spLocks noGrp="1"/>
          </p:cNvSpPr>
          <p:nvPr>
            <p:ph type="body" sz="quarter" idx="20"/>
          </p:nvPr>
        </p:nvSpPr>
        <p:spPr/>
        <p:txBody>
          <a:bodyPr/>
          <a:lstStyle/>
          <a:p>
            <a:pPr marL="0" indent="0">
              <a:spcAft>
                <a:spcPts val="1000"/>
              </a:spcAft>
              <a:buNone/>
            </a:pPr>
            <a:r>
              <a:rPr lang="de-DE" b="1" dirty="0"/>
              <a:t>Dichte bzw. Porosität</a:t>
            </a:r>
          </a:p>
          <a:p>
            <a:r>
              <a:rPr lang="de-DE" dirty="0"/>
              <a:t>trockener Schnee (kaum Wasser, viel Luft): geringe Dichte – leicht</a:t>
            </a:r>
          </a:p>
          <a:p>
            <a:r>
              <a:rPr lang="de-DE" dirty="0"/>
              <a:t>nasser Schnee (viel Wasser, wenig Luft): hohe Dichte - schwer</a:t>
            </a:r>
            <a:endParaRPr lang="de-AT" dirty="0"/>
          </a:p>
        </p:txBody>
      </p:sp>
      <p:pic>
        <p:nvPicPr>
          <p:cNvPr id="10" name="Bildplatzhalter 12" descr="Ein Bild, das draußen, Schnee, Wolke, Eis enthält.&#10;&#10;Automatisch generierte Beschreibung">
            <a:extLst>
              <a:ext uri="{FF2B5EF4-FFF2-40B4-BE49-F238E27FC236}">
                <a16:creationId xmlns:a16="http://schemas.microsoft.com/office/drawing/2014/main" id="{B3705550-EA0F-65B7-7498-4DCD932B2582}"/>
              </a:ext>
            </a:extLst>
          </p:cNvPr>
          <p:cNvPicPr>
            <a:picLocks noGrp="1" noChangeAspect="1"/>
          </p:cNvPicPr>
          <p:nvPr>
            <p:ph type="pic" sz="quarter" idx="14"/>
          </p:nvPr>
        </p:nvPicPr>
        <p:blipFill rotWithShape="1">
          <a:blip r:embed="rId3"/>
          <a:srcRect t="24270" b="24270"/>
          <a:stretch/>
        </p:blipFill>
        <p:spPr>
          <a:xfrm>
            <a:off x="273050" y="1295400"/>
            <a:ext cx="6797675" cy="4664075"/>
          </a:xfrm>
        </p:spPr>
      </p:pic>
    </p:spTree>
    <p:extLst>
      <p:ext uri="{BB962C8B-B14F-4D97-AF65-F5344CB8AC3E}">
        <p14:creationId xmlns:p14="http://schemas.microsoft.com/office/powerpoint/2010/main" val="229269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587C55C-8FD2-3442-83A0-B9DD0B70EC6B}" type="slidenum">
              <a:rPr lang="de-DE" smtClean="0"/>
              <a:pPr/>
              <a:t>9</a:t>
            </a:fld>
            <a:endParaRPr lang="de-DE" dirty="0"/>
          </a:p>
        </p:txBody>
      </p:sp>
      <p:sp>
        <p:nvSpPr>
          <p:cNvPr id="4" name="Textplatzhalter 3"/>
          <p:cNvSpPr>
            <a:spLocks noGrp="1"/>
          </p:cNvSpPr>
          <p:nvPr>
            <p:ph type="body" sz="quarter" idx="14"/>
          </p:nvPr>
        </p:nvSpPr>
        <p:spPr>
          <a:xfrm>
            <a:off x="262978" y="1308123"/>
            <a:ext cx="11679381" cy="664041"/>
          </a:xfrm>
          <a:noFill/>
          <a:ln>
            <a:solidFill>
              <a:srgbClr val="E1FF01"/>
            </a:solidFill>
          </a:ln>
        </p:spPr>
        <p:txBody>
          <a:bodyPr vert="horz" lIns="91440" tIns="45720" rIns="91440" bIns="45720" rtlCol="0" anchor="ctr">
            <a:noAutofit/>
          </a:bodyPr>
          <a:lstStyle/>
          <a:p>
            <a:r>
              <a:rPr lang="de-DE" dirty="0"/>
              <a:t>01 Warum ist Schnee kalt?</a:t>
            </a:r>
            <a:endParaRPr lang="de-AT" dirty="0"/>
          </a:p>
        </p:txBody>
      </p:sp>
      <p:sp>
        <p:nvSpPr>
          <p:cNvPr id="5" name="Textplatzhalter 4"/>
          <p:cNvSpPr>
            <a:spLocks noGrp="1"/>
          </p:cNvSpPr>
          <p:nvPr>
            <p:ph type="body" sz="quarter" idx="15"/>
          </p:nvPr>
        </p:nvSpPr>
        <p:spPr>
          <a:xfrm>
            <a:off x="261935" y="2050401"/>
            <a:ext cx="11656435" cy="664041"/>
          </a:xfrm>
          <a:noFill/>
          <a:ln>
            <a:solidFill>
              <a:srgbClr val="E1FF01"/>
            </a:solidFill>
          </a:ln>
        </p:spPr>
        <p:txBody>
          <a:bodyPr vert="horz" lIns="91440" tIns="45720" rIns="91440" bIns="45720" rtlCol="0" anchor="ctr">
            <a:noAutofit/>
          </a:bodyPr>
          <a:lstStyle/>
          <a:p>
            <a:r>
              <a:rPr lang="de-DE" dirty="0"/>
              <a:t>02 Wie schwer ist Schnee? </a:t>
            </a:r>
            <a:endParaRPr lang="de-AT" dirty="0"/>
          </a:p>
        </p:txBody>
      </p:sp>
      <p:sp>
        <p:nvSpPr>
          <p:cNvPr id="6" name="Textplatzhalter 5"/>
          <p:cNvSpPr>
            <a:spLocks noGrp="1"/>
          </p:cNvSpPr>
          <p:nvPr>
            <p:ph type="body" sz="quarter" idx="16"/>
          </p:nvPr>
        </p:nvSpPr>
        <p:spPr>
          <a:xfrm>
            <a:off x="261934" y="2792679"/>
            <a:ext cx="11656435" cy="664041"/>
          </a:xfrm>
          <a:solidFill>
            <a:srgbClr val="E1FF01"/>
          </a:solidFill>
        </p:spPr>
        <p:txBody>
          <a:bodyPr vert="horz" lIns="91440" tIns="45720" rIns="91440" bIns="45720" rtlCol="0" anchor="ctr">
            <a:noAutofit/>
          </a:bodyPr>
          <a:lstStyle/>
          <a:p>
            <a:r>
              <a:rPr lang="de-DE" dirty="0"/>
              <a:t>03 Wärmeleitfähigkeit von Luft, Eis und Wasser</a:t>
            </a:r>
            <a:endParaRPr lang="de-AT" dirty="0"/>
          </a:p>
        </p:txBody>
      </p:sp>
      <p:sp>
        <p:nvSpPr>
          <p:cNvPr id="9" name="Fußzeilenplatzhalter 8"/>
          <p:cNvSpPr>
            <a:spLocks noGrp="1"/>
          </p:cNvSpPr>
          <p:nvPr>
            <p:ph type="ftr" sz="quarter" idx="3"/>
          </p:nvPr>
        </p:nvSpPr>
        <p:spPr/>
        <p:txBody>
          <a:bodyPr/>
          <a:lstStyle/>
          <a:p>
            <a:r>
              <a:rPr lang="de-DE" dirty="0"/>
              <a:t>Physikalische Eigenschaften von Schnee</a:t>
            </a:r>
          </a:p>
        </p:txBody>
      </p:sp>
      <p:sp>
        <p:nvSpPr>
          <p:cNvPr id="8" name="Textplatzhalter 5"/>
          <p:cNvSpPr>
            <a:spLocks noGrp="1"/>
          </p:cNvSpPr>
          <p:nvPr>
            <p:ph type="body" sz="quarter" idx="16"/>
          </p:nvPr>
        </p:nvSpPr>
        <p:spPr>
          <a:xfrm>
            <a:off x="261934" y="3534957"/>
            <a:ext cx="11656435" cy="664041"/>
          </a:xfrm>
          <a:noFill/>
          <a:ln>
            <a:solidFill>
              <a:srgbClr val="E1FF01"/>
            </a:solidFill>
          </a:ln>
        </p:spPr>
        <p:txBody>
          <a:bodyPr vert="horz" lIns="91440" tIns="45720" rIns="91440" bIns="45720" rtlCol="0" anchor="ctr">
            <a:noAutofit/>
          </a:bodyPr>
          <a:lstStyle/>
          <a:p>
            <a:r>
              <a:rPr lang="de-DE" dirty="0"/>
              <a:t>04 Die Schneemetamorphose</a:t>
            </a:r>
            <a:endParaRPr lang="de-AT" dirty="0"/>
          </a:p>
        </p:txBody>
      </p:sp>
    </p:spTree>
    <p:extLst>
      <p:ext uri="{BB962C8B-B14F-4D97-AF65-F5344CB8AC3E}">
        <p14:creationId xmlns:p14="http://schemas.microsoft.com/office/powerpoint/2010/main" val="802407352"/>
      </p:ext>
    </p:extLst>
  </p:cSld>
  <p:clrMapOvr>
    <a:masterClrMapping/>
  </p:clrMapOvr>
</p:sld>
</file>

<file path=ppt/theme/theme1.xml><?xml version="1.0" encoding="utf-8"?>
<a:theme xmlns:a="http://schemas.openxmlformats.org/drawingml/2006/main" name="Level 2 – Pis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0"/>
          </a:schemeClr>
        </a:solidFill>
        <a:ln w="19050">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a:spPr>
      <a:bodyPr lIns="180000" rIns="90000" rtlCol="0" anchor="ctr"/>
      <a:lstStyle>
        <a:defPPr algn="l">
          <a:defRPr sz="40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wd_snowinstitute_download-vorlage_V1" id="{9DDC5136-AC93-9543-96D0-F82B91AB92B9}" vid="{05D783EB-3F07-094D-A2B1-18614819E021}"/>
    </a:ext>
  </a:extLst>
</a:theme>
</file>

<file path=ppt/theme/theme2.xml><?xml version="1.0" encoding="utf-8"?>
<a:theme xmlns:a="http://schemas.openxmlformats.org/drawingml/2006/main" name="Level 1 – Schu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0"/>
          </a:schemeClr>
        </a:solidFill>
        <a:ln w="19050">
          <a:round/>
          <a:extLst>
            <a:ext uri="{C807C97D-BFC1-408E-A445-0C87EB9F89A2}">
              <ask:lineSketchStyleProps xmlns:ask="http://schemas.microsoft.com/office/drawing/2018/sketchyshapes" sd="1219033472">
                <a:custGeom>
                  <a:avLst/>
                  <a:gdLst>
                    <a:gd name="connsiteX0" fmla="*/ 0 w 10515600"/>
                    <a:gd name="connsiteY0" fmla="*/ 201823 h 1210914"/>
                    <a:gd name="connsiteX1" fmla="*/ 201823 w 10515600"/>
                    <a:gd name="connsiteY1" fmla="*/ 0 h 1210914"/>
                    <a:gd name="connsiteX2" fmla="*/ 875953 w 10515600"/>
                    <a:gd name="connsiteY2" fmla="*/ 0 h 1210914"/>
                    <a:gd name="connsiteX3" fmla="*/ 1651203 w 10515600"/>
                    <a:gd name="connsiteY3" fmla="*/ 0 h 1210914"/>
                    <a:gd name="connsiteX4" fmla="*/ 2224214 w 10515600"/>
                    <a:gd name="connsiteY4" fmla="*/ 0 h 1210914"/>
                    <a:gd name="connsiteX5" fmla="*/ 2999464 w 10515600"/>
                    <a:gd name="connsiteY5" fmla="*/ 0 h 1210914"/>
                    <a:gd name="connsiteX6" fmla="*/ 3471355 w 10515600"/>
                    <a:gd name="connsiteY6" fmla="*/ 0 h 1210914"/>
                    <a:gd name="connsiteX7" fmla="*/ 4145485 w 10515600"/>
                    <a:gd name="connsiteY7" fmla="*/ 0 h 1210914"/>
                    <a:gd name="connsiteX8" fmla="*/ 4516257 w 10515600"/>
                    <a:gd name="connsiteY8" fmla="*/ 0 h 1210914"/>
                    <a:gd name="connsiteX9" fmla="*/ 5392626 w 10515600"/>
                    <a:gd name="connsiteY9" fmla="*/ 0 h 1210914"/>
                    <a:gd name="connsiteX10" fmla="*/ 6066756 w 10515600"/>
                    <a:gd name="connsiteY10" fmla="*/ 0 h 1210914"/>
                    <a:gd name="connsiteX11" fmla="*/ 6943126 w 10515600"/>
                    <a:gd name="connsiteY11" fmla="*/ 0 h 1210914"/>
                    <a:gd name="connsiteX12" fmla="*/ 7516136 w 10515600"/>
                    <a:gd name="connsiteY12" fmla="*/ 0 h 1210914"/>
                    <a:gd name="connsiteX13" fmla="*/ 7988028 w 10515600"/>
                    <a:gd name="connsiteY13" fmla="*/ 0 h 1210914"/>
                    <a:gd name="connsiteX14" fmla="*/ 8662158 w 10515600"/>
                    <a:gd name="connsiteY14" fmla="*/ 0 h 1210914"/>
                    <a:gd name="connsiteX15" fmla="*/ 9437408 w 10515600"/>
                    <a:gd name="connsiteY15" fmla="*/ 0 h 1210914"/>
                    <a:gd name="connsiteX16" fmla="*/ 10313777 w 10515600"/>
                    <a:gd name="connsiteY16" fmla="*/ 0 h 1210914"/>
                    <a:gd name="connsiteX17" fmla="*/ 10515600 w 10515600"/>
                    <a:gd name="connsiteY17" fmla="*/ 201823 h 1210914"/>
                    <a:gd name="connsiteX18" fmla="*/ 10515600 w 10515600"/>
                    <a:gd name="connsiteY18" fmla="*/ 613530 h 1210914"/>
                    <a:gd name="connsiteX19" fmla="*/ 10515600 w 10515600"/>
                    <a:gd name="connsiteY19" fmla="*/ 1009091 h 1210914"/>
                    <a:gd name="connsiteX20" fmla="*/ 10313777 w 10515600"/>
                    <a:gd name="connsiteY20" fmla="*/ 1210914 h 1210914"/>
                    <a:gd name="connsiteX21" fmla="*/ 9437408 w 10515600"/>
                    <a:gd name="connsiteY21" fmla="*/ 1210914 h 1210914"/>
                    <a:gd name="connsiteX22" fmla="*/ 9066636 w 10515600"/>
                    <a:gd name="connsiteY22" fmla="*/ 1210914 h 1210914"/>
                    <a:gd name="connsiteX23" fmla="*/ 8594745 w 10515600"/>
                    <a:gd name="connsiteY23" fmla="*/ 1210914 h 1210914"/>
                    <a:gd name="connsiteX24" fmla="*/ 8122854 w 10515600"/>
                    <a:gd name="connsiteY24" fmla="*/ 1210914 h 1210914"/>
                    <a:gd name="connsiteX25" fmla="*/ 7448723 w 10515600"/>
                    <a:gd name="connsiteY25" fmla="*/ 1210914 h 1210914"/>
                    <a:gd name="connsiteX26" fmla="*/ 6774593 w 10515600"/>
                    <a:gd name="connsiteY26" fmla="*/ 1210914 h 1210914"/>
                    <a:gd name="connsiteX27" fmla="*/ 6201582 w 10515600"/>
                    <a:gd name="connsiteY27" fmla="*/ 1210914 h 1210914"/>
                    <a:gd name="connsiteX28" fmla="*/ 5325213 w 10515600"/>
                    <a:gd name="connsiteY28" fmla="*/ 1210914 h 1210914"/>
                    <a:gd name="connsiteX29" fmla="*/ 4853322 w 10515600"/>
                    <a:gd name="connsiteY29" fmla="*/ 1210914 h 1210914"/>
                    <a:gd name="connsiteX30" fmla="*/ 3976952 w 10515600"/>
                    <a:gd name="connsiteY30" fmla="*/ 1210914 h 1210914"/>
                    <a:gd name="connsiteX31" fmla="*/ 3505061 w 10515600"/>
                    <a:gd name="connsiteY31" fmla="*/ 1210914 h 1210914"/>
                    <a:gd name="connsiteX32" fmla="*/ 2729812 w 10515600"/>
                    <a:gd name="connsiteY32" fmla="*/ 1210914 h 1210914"/>
                    <a:gd name="connsiteX33" fmla="*/ 1853442 w 10515600"/>
                    <a:gd name="connsiteY33" fmla="*/ 1210914 h 1210914"/>
                    <a:gd name="connsiteX34" fmla="*/ 1482671 w 10515600"/>
                    <a:gd name="connsiteY34" fmla="*/ 1210914 h 1210914"/>
                    <a:gd name="connsiteX35" fmla="*/ 201823 w 10515600"/>
                    <a:gd name="connsiteY35" fmla="*/ 1210914 h 1210914"/>
                    <a:gd name="connsiteX36" fmla="*/ 0 w 10515600"/>
                    <a:gd name="connsiteY36" fmla="*/ 1009091 h 1210914"/>
                    <a:gd name="connsiteX37" fmla="*/ 0 w 10515600"/>
                    <a:gd name="connsiteY37" fmla="*/ 621602 h 1210914"/>
                    <a:gd name="connsiteX38" fmla="*/ 0 w 10515600"/>
                    <a:gd name="connsiteY38" fmla="*/ 201823 h 121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600" h="1210914" fill="none" extrusionOk="0">
                      <a:moveTo>
                        <a:pt x="0" y="201823"/>
                      </a:moveTo>
                      <a:cubicBezTo>
                        <a:pt x="7140" y="108712"/>
                        <a:pt x="114011" y="11003"/>
                        <a:pt x="201823" y="0"/>
                      </a:cubicBezTo>
                      <a:cubicBezTo>
                        <a:pt x="428658" y="-21534"/>
                        <a:pt x="717236" y="911"/>
                        <a:pt x="875953" y="0"/>
                      </a:cubicBezTo>
                      <a:cubicBezTo>
                        <a:pt x="1034670" y="-911"/>
                        <a:pt x="1352095" y="-16351"/>
                        <a:pt x="1651203" y="0"/>
                      </a:cubicBezTo>
                      <a:cubicBezTo>
                        <a:pt x="1950311" y="16351"/>
                        <a:pt x="1961421" y="18768"/>
                        <a:pt x="2224214" y="0"/>
                      </a:cubicBezTo>
                      <a:cubicBezTo>
                        <a:pt x="2487007" y="-18768"/>
                        <a:pt x="2809281" y="-31748"/>
                        <a:pt x="2999464" y="0"/>
                      </a:cubicBezTo>
                      <a:cubicBezTo>
                        <a:pt x="3189647" y="31748"/>
                        <a:pt x="3264380" y="-14858"/>
                        <a:pt x="3471355" y="0"/>
                      </a:cubicBezTo>
                      <a:cubicBezTo>
                        <a:pt x="3678330" y="14858"/>
                        <a:pt x="3931067" y="-26708"/>
                        <a:pt x="4145485" y="0"/>
                      </a:cubicBezTo>
                      <a:cubicBezTo>
                        <a:pt x="4359903" y="26708"/>
                        <a:pt x="4369374" y="12700"/>
                        <a:pt x="4516257" y="0"/>
                      </a:cubicBezTo>
                      <a:cubicBezTo>
                        <a:pt x="4663140" y="-12700"/>
                        <a:pt x="5052676" y="-25345"/>
                        <a:pt x="5392626" y="0"/>
                      </a:cubicBezTo>
                      <a:cubicBezTo>
                        <a:pt x="5732576" y="25345"/>
                        <a:pt x="5773523" y="-346"/>
                        <a:pt x="6066756" y="0"/>
                      </a:cubicBezTo>
                      <a:cubicBezTo>
                        <a:pt x="6359989" y="346"/>
                        <a:pt x="6663464" y="1819"/>
                        <a:pt x="6943126" y="0"/>
                      </a:cubicBezTo>
                      <a:cubicBezTo>
                        <a:pt x="7222788" y="-1819"/>
                        <a:pt x="7347938" y="-27267"/>
                        <a:pt x="7516136" y="0"/>
                      </a:cubicBezTo>
                      <a:cubicBezTo>
                        <a:pt x="7684334" y="27267"/>
                        <a:pt x="7756670" y="-20978"/>
                        <a:pt x="7988028" y="0"/>
                      </a:cubicBezTo>
                      <a:cubicBezTo>
                        <a:pt x="8219386" y="20978"/>
                        <a:pt x="8426600" y="-21816"/>
                        <a:pt x="8662158" y="0"/>
                      </a:cubicBezTo>
                      <a:cubicBezTo>
                        <a:pt x="8897716" y="21816"/>
                        <a:pt x="9119640" y="15194"/>
                        <a:pt x="9437408" y="0"/>
                      </a:cubicBezTo>
                      <a:cubicBezTo>
                        <a:pt x="9755176" y="-15194"/>
                        <a:pt x="10078242" y="-11695"/>
                        <a:pt x="10313777" y="0"/>
                      </a:cubicBezTo>
                      <a:cubicBezTo>
                        <a:pt x="10424860" y="5764"/>
                        <a:pt x="10508564" y="84192"/>
                        <a:pt x="10515600" y="201823"/>
                      </a:cubicBezTo>
                      <a:cubicBezTo>
                        <a:pt x="10496627" y="302594"/>
                        <a:pt x="10498140" y="523955"/>
                        <a:pt x="10515600" y="613530"/>
                      </a:cubicBezTo>
                      <a:cubicBezTo>
                        <a:pt x="10533060" y="703105"/>
                        <a:pt x="10509217" y="869436"/>
                        <a:pt x="10515600" y="1009091"/>
                      </a:cubicBezTo>
                      <a:cubicBezTo>
                        <a:pt x="10517088" y="1101712"/>
                        <a:pt x="10422401" y="1215038"/>
                        <a:pt x="10313777" y="1210914"/>
                      </a:cubicBezTo>
                      <a:cubicBezTo>
                        <a:pt x="10053175" y="1201158"/>
                        <a:pt x="9674733" y="1190118"/>
                        <a:pt x="9437408" y="1210914"/>
                      </a:cubicBezTo>
                      <a:cubicBezTo>
                        <a:pt x="9200083" y="1231710"/>
                        <a:pt x="9215584" y="1211089"/>
                        <a:pt x="9066636" y="1210914"/>
                      </a:cubicBezTo>
                      <a:cubicBezTo>
                        <a:pt x="8917688" y="1210739"/>
                        <a:pt x="8790641" y="1203417"/>
                        <a:pt x="8594745" y="1210914"/>
                      </a:cubicBezTo>
                      <a:cubicBezTo>
                        <a:pt x="8398849" y="1218411"/>
                        <a:pt x="8279550" y="1208450"/>
                        <a:pt x="8122854" y="1210914"/>
                      </a:cubicBezTo>
                      <a:cubicBezTo>
                        <a:pt x="7966158" y="1213378"/>
                        <a:pt x="7645028" y="1194399"/>
                        <a:pt x="7448723" y="1210914"/>
                      </a:cubicBezTo>
                      <a:cubicBezTo>
                        <a:pt x="7252418" y="1227429"/>
                        <a:pt x="6976415" y="1177701"/>
                        <a:pt x="6774593" y="1210914"/>
                      </a:cubicBezTo>
                      <a:cubicBezTo>
                        <a:pt x="6572771" y="1244128"/>
                        <a:pt x="6428038" y="1208040"/>
                        <a:pt x="6201582" y="1210914"/>
                      </a:cubicBezTo>
                      <a:cubicBezTo>
                        <a:pt x="5975126" y="1213788"/>
                        <a:pt x="5761510" y="1171519"/>
                        <a:pt x="5325213" y="1210914"/>
                      </a:cubicBezTo>
                      <a:cubicBezTo>
                        <a:pt x="4888916" y="1250309"/>
                        <a:pt x="4963516" y="1213478"/>
                        <a:pt x="4853322" y="1210914"/>
                      </a:cubicBezTo>
                      <a:cubicBezTo>
                        <a:pt x="4743128" y="1208350"/>
                        <a:pt x="4285519" y="1229623"/>
                        <a:pt x="3976952" y="1210914"/>
                      </a:cubicBezTo>
                      <a:cubicBezTo>
                        <a:pt x="3668385" y="1192206"/>
                        <a:pt x="3603621" y="1191172"/>
                        <a:pt x="3505061" y="1210914"/>
                      </a:cubicBezTo>
                      <a:cubicBezTo>
                        <a:pt x="3406501" y="1230656"/>
                        <a:pt x="3048236" y="1226751"/>
                        <a:pt x="2729812" y="1210914"/>
                      </a:cubicBezTo>
                      <a:cubicBezTo>
                        <a:pt x="2411388" y="1195077"/>
                        <a:pt x="2058856" y="1189439"/>
                        <a:pt x="1853442" y="1210914"/>
                      </a:cubicBezTo>
                      <a:cubicBezTo>
                        <a:pt x="1648028" y="1232390"/>
                        <a:pt x="1604021" y="1228013"/>
                        <a:pt x="1482671" y="1210914"/>
                      </a:cubicBezTo>
                      <a:cubicBezTo>
                        <a:pt x="1361321" y="1193815"/>
                        <a:pt x="491519" y="1274954"/>
                        <a:pt x="201823" y="1210914"/>
                      </a:cubicBezTo>
                      <a:cubicBezTo>
                        <a:pt x="93188" y="1206688"/>
                        <a:pt x="-14782" y="1127451"/>
                        <a:pt x="0" y="1009091"/>
                      </a:cubicBezTo>
                      <a:cubicBezTo>
                        <a:pt x="-6942" y="920121"/>
                        <a:pt x="4587" y="761797"/>
                        <a:pt x="0" y="621602"/>
                      </a:cubicBezTo>
                      <a:cubicBezTo>
                        <a:pt x="-4587" y="481407"/>
                        <a:pt x="-7580" y="329750"/>
                        <a:pt x="0" y="201823"/>
                      </a:cubicBezTo>
                      <a:close/>
                    </a:path>
                    <a:path w="10515600" h="1210914" stroke="0" extrusionOk="0">
                      <a:moveTo>
                        <a:pt x="0" y="201823"/>
                      </a:moveTo>
                      <a:cubicBezTo>
                        <a:pt x="-13674" y="81925"/>
                        <a:pt x="78524" y="4442"/>
                        <a:pt x="201823" y="0"/>
                      </a:cubicBezTo>
                      <a:cubicBezTo>
                        <a:pt x="584173" y="-30411"/>
                        <a:pt x="742036" y="-17478"/>
                        <a:pt x="1078192" y="0"/>
                      </a:cubicBezTo>
                      <a:cubicBezTo>
                        <a:pt x="1414348" y="17478"/>
                        <a:pt x="1387098" y="-21280"/>
                        <a:pt x="1651203" y="0"/>
                      </a:cubicBezTo>
                      <a:cubicBezTo>
                        <a:pt x="1915308" y="21280"/>
                        <a:pt x="1959339" y="-19892"/>
                        <a:pt x="2123094" y="0"/>
                      </a:cubicBezTo>
                      <a:cubicBezTo>
                        <a:pt x="2286849" y="19892"/>
                        <a:pt x="2524192" y="-9421"/>
                        <a:pt x="2898344" y="0"/>
                      </a:cubicBezTo>
                      <a:cubicBezTo>
                        <a:pt x="3272496" y="9421"/>
                        <a:pt x="3209812" y="-6347"/>
                        <a:pt x="3471355" y="0"/>
                      </a:cubicBezTo>
                      <a:cubicBezTo>
                        <a:pt x="3732898" y="6347"/>
                        <a:pt x="4019836" y="-22854"/>
                        <a:pt x="4347724" y="0"/>
                      </a:cubicBezTo>
                      <a:cubicBezTo>
                        <a:pt x="4675612" y="22854"/>
                        <a:pt x="4629438" y="3920"/>
                        <a:pt x="4819615" y="0"/>
                      </a:cubicBezTo>
                      <a:cubicBezTo>
                        <a:pt x="5009792" y="-3920"/>
                        <a:pt x="5398541" y="-42475"/>
                        <a:pt x="5695985" y="0"/>
                      </a:cubicBezTo>
                      <a:cubicBezTo>
                        <a:pt x="5993429" y="42475"/>
                        <a:pt x="5883825" y="-17362"/>
                        <a:pt x="6066756" y="0"/>
                      </a:cubicBezTo>
                      <a:cubicBezTo>
                        <a:pt x="6249687" y="17362"/>
                        <a:pt x="6430030" y="-13893"/>
                        <a:pt x="6740887" y="0"/>
                      </a:cubicBezTo>
                      <a:cubicBezTo>
                        <a:pt x="7051744" y="13893"/>
                        <a:pt x="7116026" y="25819"/>
                        <a:pt x="7415017" y="0"/>
                      </a:cubicBezTo>
                      <a:cubicBezTo>
                        <a:pt x="7714008" y="-25819"/>
                        <a:pt x="7709977" y="11814"/>
                        <a:pt x="7988028" y="0"/>
                      </a:cubicBezTo>
                      <a:cubicBezTo>
                        <a:pt x="8266079" y="-11814"/>
                        <a:pt x="8576669" y="-11875"/>
                        <a:pt x="8864397" y="0"/>
                      </a:cubicBezTo>
                      <a:cubicBezTo>
                        <a:pt x="9152125" y="11875"/>
                        <a:pt x="9327531" y="22209"/>
                        <a:pt x="9740766" y="0"/>
                      </a:cubicBezTo>
                      <a:cubicBezTo>
                        <a:pt x="10154001" y="-22209"/>
                        <a:pt x="10196410" y="5146"/>
                        <a:pt x="10313777" y="0"/>
                      </a:cubicBezTo>
                      <a:cubicBezTo>
                        <a:pt x="10409375" y="-14949"/>
                        <a:pt x="10503949" y="72942"/>
                        <a:pt x="10515600" y="201823"/>
                      </a:cubicBezTo>
                      <a:cubicBezTo>
                        <a:pt x="10512161" y="340434"/>
                        <a:pt x="10502897" y="427695"/>
                        <a:pt x="10515600" y="613530"/>
                      </a:cubicBezTo>
                      <a:cubicBezTo>
                        <a:pt x="10528303" y="799365"/>
                        <a:pt x="10514972" y="881938"/>
                        <a:pt x="10515600" y="1009091"/>
                      </a:cubicBezTo>
                      <a:cubicBezTo>
                        <a:pt x="10506941" y="1120912"/>
                        <a:pt x="10433636" y="1195780"/>
                        <a:pt x="10313777" y="1210914"/>
                      </a:cubicBezTo>
                      <a:cubicBezTo>
                        <a:pt x="9947575" y="1183755"/>
                        <a:pt x="9714192" y="1197585"/>
                        <a:pt x="9538527" y="1210914"/>
                      </a:cubicBezTo>
                      <a:cubicBezTo>
                        <a:pt x="9362862" y="1224244"/>
                        <a:pt x="9172926" y="1211474"/>
                        <a:pt x="9066636" y="1210914"/>
                      </a:cubicBezTo>
                      <a:cubicBezTo>
                        <a:pt x="8960346" y="1210354"/>
                        <a:pt x="8699007" y="1221702"/>
                        <a:pt x="8392506" y="1210914"/>
                      </a:cubicBezTo>
                      <a:cubicBezTo>
                        <a:pt x="8086005" y="1200127"/>
                        <a:pt x="8108766" y="1218017"/>
                        <a:pt x="8021734" y="1210914"/>
                      </a:cubicBezTo>
                      <a:cubicBezTo>
                        <a:pt x="7934702" y="1203811"/>
                        <a:pt x="7731912" y="1221695"/>
                        <a:pt x="7650962" y="1210914"/>
                      </a:cubicBezTo>
                      <a:cubicBezTo>
                        <a:pt x="7570012" y="1200133"/>
                        <a:pt x="7220930" y="1206898"/>
                        <a:pt x="6976832" y="1210914"/>
                      </a:cubicBezTo>
                      <a:cubicBezTo>
                        <a:pt x="6732734" y="1214931"/>
                        <a:pt x="6673162" y="1197847"/>
                        <a:pt x="6504941" y="1210914"/>
                      </a:cubicBezTo>
                      <a:cubicBezTo>
                        <a:pt x="6336720" y="1223981"/>
                        <a:pt x="6043224" y="1186104"/>
                        <a:pt x="5729691" y="1210914"/>
                      </a:cubicBezTo>
                      <a:cubicBezTo>
                        <a:pt x="5416158" y="1235725"/>
                        <a:pt x="5441440" y="1192450"/>
                        <a:pt x="5257800" y="1210914"/>
                      </a:cubicBezTo>
                      <a:cubicBezTo>
                        <a:pt x="5074160" y="1229378"/>
                        <a:pt x="4745752" y="1247361"/>
                        <a:pt x="4482550" y="1210914"/>
                      </a:cubicBezTo>
                      <a:cubicBezTo>
                        <a:pt x="4219348" y="1174468"/>
                        <a:pt x="4187079" y="1209168"/>
                        <a:pt x="4111779" y="1210914"/>
                      </a:cubicBezTo>
                      <a:cubicBezTo>
                        <a:pt x="4036479" y="1212660"/>
                        <a:pt x="3649666" y="1224253"/>
                        <a:pt x="3336529" y="1210914"/>
                      </a:cubicBezTo>
                      <a:cubicBezTo>
                        <a:pt x="3023392" y="1197576"/>
                        <a:pt x="3075940" y="1201947"/>
                        <a:pt x="2864638" y="1210914"/>
                      </a:cubicBezTo>
                      <a:cubicBezTo>
                        <a:pt x="2653336" y="1219881"/>
                        <a:pt x="2643420" y="1207650"/>
                        <a:pt x="2493866" y="1210914"/>
                      </a:cubicBezTo>
                      <a:cubicBezTo>
                        <a:pt x="2344312" y="1214178"/>
                        <a:pt x="2219254" y="1223118"/>
                        <a:pt x="2021975" y="1210914"/>
                      </a:cubicBezTo>
                      <a:cubicBezTo>
                        <a:pt x="1824696" y="1198710"/>
                        <a:pt x="1577151" y="1232291"/>
                        <a:pt x="1246725" y="1210914"/>
                      </a:cubicBezTo>
                      <a:cubicBezTo>
                        <a:pt x="916299" y="1189538"/>
                        <a:pt x="959638" y="1218911"/>
                        <a:pt x="774834" y="1210914"/>
                      </a:cubicBezTo>
                      <a:cubicBezTo>
                        <a:pt x="590030" y="1202917"/>
                        <a:pt x="428003" y="1231606"/>
                        <a:pt x="201823" y="1210914"/>
                      </a:cubicBezTo>
                      <a:cubicBezTo>
                        <a:pt x="108952" y="1214601"/>
                        <a:pt x="-7232" y="1125224"/>
                        <a:pt x="0" y="1009091"/>
                      </a:cubicBezTo>
                      <a:cubicBezTo>
                        <a:pt x="-13730" y="860032"/>
                        <a:pt x="-16998" y="685362"/>
                        <a:pt x="0" y="597384"/>
                      </a:cubicBezTo>
                      <a:cubicBezTo>
                        <a:pt x="16998" y="509406"/>
                        <a:pt x="-4170" y="360232"/>
                        <a:pt x="0" y="201823"/>
                      </a:cubicBezTo>
                      <a:close/>
                    </a:path>
                  </a:pathLst>
                </a:custGeom>
                <ask:type>
                  <ask:lineSketchNone/>
                </ask:type>
              </ask:lineSketchStyleProps>
            </a:ext>
          </a:extLst>
        </a:ln>
      </a:spPr>
      <a:bodyPr lIns="180000" rIns="90000" rtlCol="0" anchor="ctr"/>
      <a:lstStyle>
        <a:defPPr algn="l">
          <a:defRPr sz="40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wd_snowinstitute_download-vorlage_V1" id="{9DDC5136-AC93-9543-96D0-F82B91AB92B9}" vid="{C9DE7FD1-5A23-4040-BC14-794FFF3DEA53}"/>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lwd_snowinstitute_download-vorlage_V1</Template>
  <TotalTime>0</TotalTime>
  <Words>2131</Words>
  <Application>Microsoft Office PowerPoint</Application>
  <PresentationFormat>Breitbild</PresentationFormat>
  <Paragraphs>188</Paragraphs>
  <Slides>20</Slides>
  <Notes>14</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20</vt:i4>
      </vt:variant>
    </vt:vector>
  </HeadingPairs>
  <TitlesOfParts>
    <vt:vector size="26" baseType="lpstr">
      <vt:lpstr>Arial</vt:lpstr>
      <vt:lpstr>Calibri</vt:lpstr>
      <vt:lpstr>Soehne</vt:lpstr>
      <vt:lpstr>Symbol</vt:lpstr>
      <vt:lpstr>Level 2 – Piste</vt:lpstr>
      <vt:lpstr>Level 1 – Schule</vt:lpstr>
      <vt:lpstr>Physikalische  Eigenschaften von Schnee  Teil 2</vt:lpstr>
      <vt:lpstr>PowerPoint-Präsentation</vt:lpstr>
      <vt:lpstr>PowerPoint-Präsentation</vt:lpstr>
      <vt:lpstr>Warum ist Schnee kalt?</vt:lpstr>
      <vt:lpstr>Warum ist Schnee kalt?</vt:lpstr>
      <vt:lpstr>PowerPoint-Präsentation</vt:lpstr>
      <vt:lpstr>Wie schwer ist Schnee?</vt:lpstr>
      <vt:lpstr>Wie schwer ist Schnee?</vt:lpstr>
      <vt:lpstr>PowerPoint-Präsentation</vt:lpstr>
      <vt:lpstr>Wärmeleitfähigkeit von Luft, Eis und Wasser</vt:lpstr>
      <vt:lpstr>PowerPoint-Präsentation</vt:lpstr>
      <vt:lpstr>Die Schneemetamorphose</vt:lpstr>
      <vt:lpstr>Die Schneemetamorphose</vt:lpstr>
      <vt:lpstr>Die Schneemetamorphose</vt:lpstr>
      <vt:lpstr>Die Schneemetamorphose</vt:lpstr>
      <vt:lpstr>Die Schneemetamorphose</vt:lpstr>
      <vt:lpstr>Die Schneemetamorphose</vt:lpstr>
      <vt:lpstr>Die Schneemetamorphose</vt:lpstr>
      <vt:lpstr>Die Schneemetamorphose</vt:lpstr>
      <vt:lpstr>Experimente:  Schnee entdecken</vt:lpstr>
    </vt:vector>
  </TitlesOfParts>
  <Company>Land Tirol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Risikobewusstes  Freeriden</dc:title>
  <dc:creator>TSCHANHENZ Tamara</dc:creator>
  <cp:lastModifiedBy>Tamara Tschanhenz</cp:lastModifiedBy>
  <cp:revision>112</cp:revision>
  <dcterms:created xsi:type="dcterms:W3CDTF">2023-08-17T09:47:44Z</dcterms:created>
  <dcterms:modified xsi:type="dcterms:W3CDTF">2025-07-04T07:23:00Z</dcterms:modified>
</cp:coreProperties>
</file>